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14_711C45E9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79" r:id="rId4"/>
    <p:sldId id="280" r:id="rId5"/>
    <p:sldId id="281" r:id="rId6"/>
    <p:sldId id="265" r:id="rId7"/>
    <p:sldId id="269" r:id="rId8"/>
    <p:sldId id="270" r:id="rId9"/>
    <p:sldId id="264" r:id="rId10"/>
    <p:sldId id="282" r:id="rId11"/>
    <p:sldId id="271" r:id="rId12"/>
    <p:sldId id="273" r:id="rId13"/>
    <p:sldId id="295" r:id="rId14"/>
    <p:sldId id="275" r:id="rId15"/>
    <p:sldId id="297" r:id="rId16"/>
    <p:sldId id="284" r:id="rId17"/>
    <p:sldId id="276" r:id="rId18"/>
    <p:sldId id="298" r:id="rId19"/>
    <p:sldId id="301" r:id="rId20"/>
    <p:sldId id="293" r:id="rId21"/>
    <p:sldId id="302" r:id="rId22"/>
    <p:sldId id="303" r:id="rId23"/>
    <p:sldId id="286" r:id="rId24"/>
    <p:sldId id="294" r:id="rId25"/>
    <p:sldId id="299" r:id="rId26"/>
    <p:sldId id="300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7CD14E-DAE8-842E-888F-1096F290C1F5}" name="Antoine Maier" initials="AM" userId="fa3aae53916950fd" providerId="Windows Live"/>
  <p188:author id="{3E3EF19B-F8A8-BB32-9EAE-88398BBD07B7}" name="Sabrina Di Legge" initials="SD" userId="fe55eb555eb075a2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9F9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1B9C5C-4F6E-4875-B23C-053C187B323F}" v="5374" dt="2024-02-25T20:22:59.078"/>
    <p1510:client id="{D8F32FBC-F9BE-43D9-B4C2-0C2474444D65}" v="4937" dt="2024-02-25T20:26:58.0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27C36E11-E345-4AB1-BEE2-EE1AA647DDF8}"/>
    <pc:docChg chg="modSld">
      <pc:chgData name="Guest User" userId="" providerId="Windows Live" clId="Web-{27C36E11-E345-4AB1-BEE2-EE1AA647DDF8}" dt="2024-02-24T17:00:33.156" v="4" actId="20577"/>
      <pc:docMkLst>
        <pc:docMk/>
      </pc:docMkLst>
      <pc:sldChg chg="modSp">
        <pc:chgData name="Guest User" userId="" providerId="Windows Live" clId="Web-{27C36E11-E345-4AB1-BEE2-EE1AA647DDF8}" dt="2024-02-24T17:00:13.718" v="1" actId="20577"/>
        <pc:sldMkLst>
          <pc:docMk/>
          <pc:sldMk cId="1468216288" sldId="258"/>
        </pc:sldMkLst>
        <pc:spChg chg="mod">
          <ac:chgData name="Guest User" userId="" providerId="Windows Live" clId="Web-{27C36E11-E345-4AB1-BEE2-EE1AA647DDF8}" dt="2024-02-24T17:00:13.718" v="1" actId="20577"/>
          <ac:spMkLst>
            <pc:docMk/>
            <pc:sldMk cId="1468216288" sldId="258"/>
            <ac:spMk id="2" creationId="{ED20BA03-A271-922F-9B99-4DCB5DBAC83A}"/>
          </ac:spMkLst>
        </pc:spChg>
      </pc:sldChg>
      <pc:sldChg chg="modSp">
        <pc:chgData name="Guest User" userId="" providerId="Windows Live" clId="Web-{27C36E11-E345-4AB1-BEE2-EE1AA647DDF8}" dt="2024-02-24T17:00:16.577" v="2" actId="20577"/>
        <pc:sldMkLst>
          <pc:docMk/>
          <pc:sldMk cId="1008623519" sldId="278"/>
        </pc:sldMkLst>
        <pc:spChg chg="mod">
          <ac:chgData name="Guest User" userId="" providerId="Windows Live" clId="Web-{27C36E11-E345-4AB1-BEE2-EE1AA647DDF8}" dt="2024-02-24T17:00:16.577" v="2" actId="20577"/>
          <ac:spMkLst>
            <pc:docMk/>
            <pc:sldMk cId="1008623519" sldId="278"/>
            <ac:spMk id="2" creationId="{30B7EEA2-3593-BD73-2D5B-F651EA3FF8EB}"/>
          </ac:spMkLst>
        </pc:spChg>
      </pc:sldChg>
      <pc:sldChg chg="modSp">
        <pc:chgData name="Guest User" userId="" providerId="Windows Live" clId="Web-{27C36E11-E345-4AB1-BEE2-EE1AA647DDF8}" dt="2024-02-24T17:00:33.156" v="4" actId="20577"/>
        <pc:sldMkLst>
          <pc:docMk/>
          <pc:sldMk cId="149496495" sldId="279"/>
        </pc:sldMkLst>
        <pc:spChg chg="mod">
          <ac:chgData name="Guest User" userId="" providerId="Windows Live" clId="Web-{27C36E11-E345-4AB1-BEE2-EE1AA647DDF8}" dt="2024-02-24T17:00:33.156" v="4" actId="20577"/>
          <ac:spMkLst>
            <pc:docMk/>
            <pc:sldMk cId="149496495" sldId="279"/>
            <ac:spMk id="2" creationId="{DCF9DD9F-0D20-63DF-D669-28AEEEFD6D6D}"/>
          </ac:spMkLst>
        </pc:spChg>
      </pc:sldChg>
    </pc:docChg>
  </pc:docChgLst>
  <pc:docChgLst>
    <pc:chgData name="Sabrina Di Legge" userId="fe55eb555eb075a2" providerId="LiveId" clId="{CA1B9C5C-4F6E-4875-B23C-053C187B323F}"/>
    <pc:docChg chg="undo redo custSel addSld delSld modSld sldOrd">
      <pc:chgData name="Sabrina Di Legge" userId="fe55eb555eb075a2" providerId="LiveId" clId="{CA1B9C5C-4F6E-4875-B23C-053C187B323F}" dt="2024-02-25T20:22:59.078" v="6147" actId="404"/>
      <pc:docMkLst>
        <pc:docMk/>
      </pc:docMkLst>
      <pc:sldChg chg="addSp delSp modSp mod setBg">
        <pc:chgData name="Sabrina Di Legge" userId="fe55eb555eb075a2" providerId="LiveId" clId="{CA1B9C5C-4F6E-4875-B23C-053C187B323F}" dt="2024-02-25T19:13:10.439" v="5453" actId="207"/>
        <pc:sldMkLst>
          <pc:docMk/>
          <pc:sldMk cId="4012771987" sldId="256"/>
        </pc:sldMkLst>
        <pc:spChg chg="mod ord">
          <ac:chgData name="Sabrina Di Legge" userId="fe55eb555eb075a2" providerId="LiveId" clId="{CA1B9C5C-4F6E-4875-B23C-053C187B323F}" dt="2024-02-25T19:13:10.439" v="5453" actId="207"/>
          <ac:spMkLst>
            <pc:docMk/>
            <pc:sldMk cId="4012771987" sldId="256"/>
            <ac:spMk id="2" creationId="{45E5FF9D-F418-8BF6-547E-DEBB1AC16D59}"/>
          </ac:spMkLst>
        </pc:spChg>
        <pc:spChg chg="mod">
          <ac:chgData name="Sabrina Di Legge" userId="fe55eb555eb075a2" providerId="LiveId" clId="{CA1B9C5C-4F6E-4875-B23C-053C187B323F}" dt="2024-02-23T16:20:23.403" v="701" actId="1076"/>
          <ac:spMkLst>
            <pc:docMk/>
            <pc:sldMk cId="4012771987" sldId="256"/>
            <ac:spMk id="3" creationId="{D7CDB69D-E49E-C374-689F-09AE1FD1DC88}"/>
          </ac:spMkLst>
        </pc:spChg>
        <pc:spChg chg="add del">
          <ac:chgData name="Sabrina Di Legge" userId="fe55eb555eb075a2" providerId="LiveId" clId="{CA1B9C5C-4F6E-4875-B23C-053C187B323F}" dt="2024-02-23T15:53:30.344" v="73" actId="478"/>
          <ac:spMkLst>
            <pc:docMk/>
            <pc:sldMk cId="4012771987" sldId="256"/>
            <ac:spMk id="4" creationId="{292A9A23-2DC5-8BF9-CE8A-AFA14AA74F61}"/>
          </ac:spMkLst>
        </pc:spChg>
        <pc:spChg chg="add mod ord">
          <ac:chgData name="Sabrina Di Legge" userId="fe55eb555eb075a2" providerId="LiveId" clId="{CA1B9C5C-4F6E-4875-B23C-053C187B323F}" dt="2024-02-23T16:14:36.782" v="662" actId="207"/>
          <ac:spMkLst>
            <pc:docMk/>
            <pc:sldMk cId="4012771987" sldId="256"/>
            <ac:spMk id="5" creationId="{3FB299DA-DFA6-68BF-27CA-8AAB5592007C}"/>
          </ac:spMkLst>
        </pc:spChg>
        <pc:spChg chg="add del mod">
          <ac:chgData name="Sabrina Di Legge" userId="fe55eb555eb075a2" providerId="LiveId" clId="{CA1B9C5C-4F6E-4875-B23C-053C187B323F}" dt="2024-02-23T16:13:21.331" v="550" actId="478"/>
          <ac:spMkLst>
            <pc:docMk/>
            <pc:sldMk cId="4012771987" sldId="256"/>
            <ac:spMk id="12" creationId="{92858328-998A-419A-20F6-C6FBD7723A8E}"/>
          </ac:spMkLst>
        </pc:spChg>
        <pc:spChg chg="add del mod">
          <ac:chgData name="Sabrina Di Legge" userId="fe55eb555eb075a2" providerId="LiveId" clId="{CA1B9C5C-4F6E-4875-B23C-053C187B323F}" dt="2024-02-23T16:10:06.531" v="502" actId="478"/>
          <ac:spMkLst>
            <pc:docMk/>
            <pc:sldMk cId="4012771987" sldId="256"/>
            <ac:spMk id="25" creationId="{54521984-782F-45B4-4D24-634A39CCB035}"/>
          </ac:spMkLst>
        </pc:spChg>
        <pc:spChg chg="add del mod">
          <ac:chgData name="Sabrina Di Legge" userId="fe55eb555eb075a2" providerId="LiveId" clId="{CA1B9C5C-4F6E-4875-B23C-053C187B323F}" dt="2024-02-23T16:11:31.659" v="522" actId="478"/>
          <ac:spMkLst>
            <pc:docMk/>
            <pc:sldMk cId="4012771987" sldId="256"/>
            <ac:spMk id="26" creationId="{629F1615-9D71-5C0F-A09E-D243C516E944}"/>
          </ac:spMkLst>
        </pc:spChg>
        <pc:spChg chg="add del mod">
          <ac:chgData name="Sabrina Di Legge" userId="fe55eb555eb075a2" providerId="LiveId" clId="{CA1B9C5C-4F6E-4875-B23C-053C187B323F}" dt="2024-02-23T16:22:16.374" v="714" actId="478"/>
          <ac:spMkLst>
            <pc:docMk/>
            <pc:sldMk cId="4012771987" sldId="256"/>
            <ac:spMk id="36" creationId="{4B9C15AD-5128-F72F-5922-CFBCF26F5D71}"/>
          </ac:spMkLst>
        </pc:spChg>
        <pc:spChg chg="add mod">
          <ac:chgData name="Sabrina Di Legge" userId="fe55eb555eb075a2" providerId="LiveId" clId="{CA1B9C5C-4F6E-4875-B23C-053C187B323F}" dt="2024-02-23T16:22:15.451" v="712" actId="14100"/>
          <ac:spMkLst>
            <pc:docMk/>
            <pc:sldMk cId="4012771987" sldId="256"/>
            <ac:spMk id="37" creationId="{FB6746EB-1E81-FCC7-59A7-3062D34F33D0}"/>
          </ac:spMkLst>
        </pc:spChg>
        <pc:spChg chg="add del mod">
          <ac:chgData name="Sabrina Di Legge" userId="fe55eb555eb075a2" providerId="LiveId" clId="{CA1B9C5C-4F6E-4875-B23C-053C187B323F}" dt="2024-02-23T16:22:15.795" v="713" actId="478"/>
          <ac:spMkLst>
            <pc:docMk/>
            <pc:sldMk cId="4012771987" sldId="256"/>
            <ac:spMk id="38" creationId="{EE9E8F15-A513-4BB7-64FA-BF5ADD644531}"/>
          </ac:spMkLst>
        </pc:spChg>
        <pc:spChg chg="add del">
          <ac:chgData name="Sabrina Di Legge" userId="fe55eb555eb075a2" providerId="LiveId" clId="{CA1B9C5C-4F6E-4875-B23C-053C187B323F}" dt="2024-02-23T16:22:17.027" v="715" actId="11529"/>
          <ac:spMkLst>
            <pc:docMk/>
            <pc:sldMk cId="4012771987" sldId="256"/>
            <ac:spMk id="39" creationId="{CF704F5C-E3DD-4F84-012E-F661E868E65D}"/>
          </ac:spMkLst>
        </pc:spChg>
        <pc:spChg chg="add mod ord">
          <ac:chgData name="Sabrina Di Legge" userId="fe55eb555eb075a2" providerId="LiveId" clId="{CA1B9C5C-4F6E-4875-B23C-053C187B323F}" dt="2024-02-24T17:03:44.783" v="2489" actId="692"/>
          <ac:spMkLst>
            <pc:docMk/>
            <pc:sldMk cId="4012771987" sldId="256"/>
            <ac:spMk id="40" creationId="{3D10E247-A85E-96A2-57C3-C6F2B825BB05}"/>
          </ac:spMkLst>
        </pc:spChg>
        <pc:spChg chg="add mod ord">
          <ac:chgData name="Sabrina Di Legge" userId="fe55eb555eb075a2" providerId="LiveId" clId="{CA1B9C5C-4F6E-4875-B23C-053C187B323F}" dt="2024-02-25T19:13:09.998" v="5452" actId="167"/>
          <ac:spMkLst>
            <pc:docMk/>
            <pc:sldMk cId="4012771987" sldId="256"/>
            <ac:spMk id="41" creationId="{AEFB4CEC-C471-2C1A-CFC1-8B7D1E833D28}"/>
          </ac:spMkLst>
        </pc:spChg>
        <pc:picChg chg="add mod">
          <ac:chgData name="Sabrina Di Legge" userId="fe55eb555eb075a2" providerId="LiveId" clId="{CA1B9C5C-4F6E-4875-B23C-053C187B323F}" dt="2024-02-23T16:24:11.986" v="748" actId="1038"/>
          <ac:picMkLst>
            <pc:docMk/>
            <pc:sldMk cId="4012771987" sldId="256"/>
            <ac:picMk id="1026" creationId="{BCFE7D7B-C881-4F11-4D08-F7155F0871AE}"/>
          </ac:picMkLst>
        </pc:picChg>
        <pc:cxnChg chg="add del mod">
          <ac:chgData name="Sabrina Di Legge" userId="fe55eb555eb075a2" providerId="LiveId" clId="{CA1B9C5C-4F6E-4875-B23C-053C187B323F}" dt="2024-02-23T16:20:40.235" v="704" actId="478"/>
          <ac:cxnSpMkLst>
            <pc:docMk/>
            <pc:sldMk cId="4012771987" sldId="256"/>
            <ac:cxnSpMk id="7" creationId="{B415D64B-6452-FCBF-C6D6-51C0BA1808A4}"/>
          </ac:cxnSpMkLst>
        </pc:cxnChg>
        <pc:cxnChg chg="add del mod">
          <ac:chgData name="Sabrina Di Legge" userId="fe55eb555eb075a2" providerId="LiveId" clId="{CA1B9C5C-4F6E-4875-B23C-053C187B323F}" dt="2024-02-23T16:05:13.834" v="250" actId="478"/>
          <ac:cxnSpMkLst>
            <pc:docMk/>
            <pc:sldMk cId="4012771987" sldId="256"/>
            <ac:cxnSpMk id="9" creationId="{203B6445-653F-7F08-313A-21FEB2C26B56}"/>
          </ac:cxnSpMkLst>
        </pc:cxnChg>
        <pc:cxnChg chg="add del mod">
          <ac:chgData name="Sabrina Di Legge" userId="fe55eb555eb075a2" providerId="LiveId" clId="{CA1B9C5C-4F6E-4875-B23C-053C187B323F}" dt="2024-02-23T16:09:23.943" v="461" actId="478"/>
          <ac:cxnSpMkLst>
            <pc:docMk/>
            <pc:sldMk cId="4012771987" sldId="256"/>
            <ac:cxnSpMk id="13" creationId="{F775CFB4-650E-D5FA-F8B7-E627C062CC08}"/>
          </ac:cxnSpMkLst>
        </pc:cxnChg>
        <pc:cxnChg chg="add del mod">
          <ac:chgData name="Sabrina Di Legge" userId="fe55eb555eb075a2" providerId="LiveId" clId="{CA1B9C5C-4F6E-4875-B23C-053C187B323F}" dt="2024-02-23T16:09:03.110" v="457" actId="478"/>
          <ac:cxnSpMkLst>
            <pc:docMk/>
            <pc:sldMk cId="4012771987" sldId="256"/>
            <ac:cxnSpMk id="18" creationId="{17FC23BD-FD2A-A2FB-73CA-CB282A9CF3DB}"/>
          </ac:cxnSpMkLst>
        </pc:cxnChg>
        <pc:cxnChg chg="add del mod">
          <ac:chgData name="Sabrina Di Legge" userId="fe55eb555eb075a2" providerId="LiveId" clId="{CA1B9C5C-4F6E-4875-B23C-053C187B323F}" dt="2024-02-23T16:09:04.245" v="458" actId="478"/>
          <ac:cxnSpMkLst>
            <pc:docMk/>
            <pc:sldMk cId="4012771987" sldId="256"/>
            <ac:cxnSpMk id="20" creationId="{3FACCB7D-6154-1A13-DE86-9AF55466D3D9}"/>
          </ac:cxnSpMkLst>
        </pc:cxnChg>
        <pc:cxnChg chg="add del mod">
          <ac:chgData name="Sabrina Di Legge" userId="fe55eb555eb075a2" providerId="LiveId" clId="{CA1B9C5C-4F6E-4875-B23C-053C187B323F}" dt="2024-02-23T16:13:16.802" v="549" actId="478"/>
          <ac:cxnSpMkLst>
            <pc:docMk/>
            <pc:sldMk cId="4012771987" sldId="256"/>
            <ac:cxnSpMk id="27" creationId="{CA859792-3552-EFB1-3142-67777D2C7BB0}"/>
          </ac:cxnSpMkLst>
        </pc:cxnChg>
        <pc:cxnChg chg="add del mod">
          <ac:chgData name="Sabrina Di Legge" userId="fe55eb555eb075a2" providerId="LiveId" clId="{CA1B9C5C-4F6E-4875-B23C-053C187B323F}" dt="2024-02-23T16:13:15.269" v="548" actId="478"/>
          <ac:cxnSpMkLst>
            <pc:docMk/>
            <pc:sldMk cId="4012771987" sldId="256"/>
            <ac:cxnSpMk id="31" creationId="{9E77B147-C5C6-5826-3262-20584ED4905B}"/>
          </ac:cxnSpMkLst>
        </pc:cxnChg>
        <pc:cxnChg chg="add del mod">
          <ac:chgData name="Sabrina Di Legge" userId="fe55eb555eb075a2" providerId="LiveId" clId="{CA1B9C5C-4F6E-4875-B23C-053C187B323F}" dt="2024-02-23T16:18:52.230" v="689" actId="478"/>
          <ac:cxnSpMkLst>
            <pc:docMk/>
            <pc:sldMk cId="4012771987" sldId="256"/>
            <ac:cxnSpMk id="33" creationId="{4F022469-BB1F-F495-03C4-5043017C8670}"/>
          </ac:cxnSpMkLst>
        </pc:cxnChg>
      </pc:sldChg>
      <pc:sldChg chg="addSp delSp modSp del mod setBg">
        <pc:chgData name="Sabrina Di Legge" userId="fe55eb555eb075a2" providerId="LiveId" clId="{CA1B9C5C-4F6E-4875-B23C-053C187B323F}" dt="2024-02-24T16:59:10.674" v="2443" actId="47"/>
        <pc:sldMkLst>
          <pc:docMk/>
          <pc:sldMk cId="3454927351" sldId="257"/>
        </pc:sldMkLst>
        <pc:spChg chg="mod">
          <ac:chgData name="Sabrina Di Legge" userId="fe55eb555eb075a2" providerId="LiveId" clId="{CA1B9C5C-4F6E-4875-B23C-053C187B323F}" dt="2024-02-23T16:50:26.123" v="962" actId="14100"/>
          <ac:spMkLst>
            <pc:docMk/>
            <pc:sldMk cId="3454927351" sldId="257"/>
            <ac:spMk id="2" creationId="{ED20BA03-A271-922F-9B99-4DCB5DBAC83A}"/>
          </ac:spMkLst>
        </pc:spChg>
        <pc:spChg chg="add del mod ord">
          <ac:chgData name="Sabrina Di Legge" userId="fe55eb555eb075a2" providerId="LiveId" clId="{CA1B9C5C-4F6E-4875-B23C-053C187B323F}" dt="2024-02-23T16:45:05.662" v="914" actId="478"/>
          <ac:spMkLst>
            <pc:docMk/>
            <pc:sldMk cId="3454927351" sldId="257"/>
            <ac:spMk id="3" creationId="{7EE35F78-52E4-B3BB-DD38-C142A3EC4BB9}"/>
          </ac:spMkLst>
        </pc:spChg>
        <pc:spChg chg="add mod">
          <ac:chgData name="Sabrina Di Legge" userId="fe55eb555eb075a2" providerId="LiveId" clId="{CA1B9C5C-4F6E-4875-B23C-053C187B323F}" dt="2024-02-23T16:25:58.448" v="767"/>
          <ac:spMkLst>
            <pc:docMk/>
            <pc:sldMk cId="3454927351" sldId="257"/>
            <ac:spMk id="5" creationId="{9545367D-1C26-E676-6BB0-EC0972511692}"/>
          </ac:spMkLst>
        </pc:spChg>
        <pc:spChg chg="mod">
          <ac:chgData name="Sabrina Di Legge" userId="fe55eb555eb075a2" providerId="LiveId" clId="{CA1B9C5C-4F6E-4875-B23C-053C187B323F}" dt="2024-02-23T16:54:32.368" v="1027" actId="2085"/>
          <ac:spMkLst>
            <pc:docMk/>
            <pc:sldMk cId="3454927351" sldId="257"/>
            <ac:spMk id="6" creationId="{6A451F86-50F7-3482-49A7-74D01ABEB593}"/>
          </ac:spMkLst>
        </pc:spChg>
        <pc:spChg chg="mod ord">
          <ac:chgData name="Sabrina Di Legge" userId="fe55eb555eb075a2" providerId="LiveId" clId="{CA1B9C5C-4F6E-4875-B23C-053C187B323F}" dt="2024-02-24T15:43:25.434" v="2421" actId="14861"/>
          <ac:spMkLst>
            <pc:docMk/>
            <pc:sldMk cId="3454927351" sldId="257"/>
            <ac:spMk id="7" creationId="{27A363C9-96E3-2E4D-4E1A-5EEAD5167740}"/>
          </ac:spMkLst>
        </pc:spChg>
        <pc:spChg chg="add mod">
          <ac:chgData name="Sabrina Di Legge" userId="fe55eb555eb075a2" providerId="LiveId" clId="{CA1B9C5C-4F6E-4875-B23C-053C187B323F}" dt="2024-02-23T16:25:58.448" v="767"/>
          <ac:spMkLst>
            <pc:docMk/>
            <pc:sldMk cId="3454927351" sldId="257"/>
            <ac:spMk id="8" creationId="{1EAC3269-CC19-F409-D626-6EF40308D90F}"/>
          </ac:spMkLst>
        </pc:spChg>
        <pc:spChg chg="add mod">
          <ac:chgData name="Sabrina Di Legge" userId="fe55eb555eb075a2" providerId="LiveId" clId="{CA1B9C5C-4F6E-4875-B23C-053C187B323F}" dt="2024-02-23T16:25:58.448" v="767"/>
          <ac:spMkLst>
            <pc:docMk/>
            <pc:sldMk cId="3454927351" sldId="257"/>
            <ac:spMk id="10" creationId="{98F0A0DC-5CCE-0459-3657-B219B127C76C}"/>
          </ac:spMkLst>
        </pc:spChg>
        <pc:spChg chg="add mod">
          <ac:chgData name="Sabrina Di Legge" userId="fe55eb555eb075a2" providerId="LiveId" clId="{CA1B9C5C-4F6E-4875-B23C-053C187B323F}" dt="2024-02-23T16:25:58.448" v="767"/>
          <ac:spMkLst>
            <pc:docMk/>
            <pc:sldMk cId="3454927351" sldId="257"/>
            <ac:spMk id="11" creationId="{B2EF1230-2490-755E-277F-64BFDF2A4A5A}"/>
          </ac:spMkLst>
        </pc:spChg>
        <pc:spChg chg="add del mod ord">
          <ac:chgData name="Sabrina Di Legge" userId="fe55eb555eb075a2" providerId="LiveId" clId="{CA1B9C5C-4F6E-4875-B23C-053C187B323F}" dt="2024-02-23T16:29:30.793" v="895" actId="478"/>
          <ac:spMkLst>
            <pc:docMk/>
            <pc:sldMk cId="3454927351" sldId="257"/>
            <ac:spMk id="12" creationId="{E816C547-83C9-BF12-1B1C-C0D9D409C221}"/>
          </ac:spMkLst>
        </pc:spChg>
        <pc:spChg chg="add mod ord">
          <ac:chgData name="Sabrina Di Legge" userId="fe55eb555eb075a2" providerId="LiveId" clId="{CA1B9C5C-4F6E-4875-B23C-053C187B323F}" dt="2024-02-23T16:53:13.140" v="1020" actId="1035"/>
          <ac:spMkLst>
            <pc:docMk/>
            <pc:sldMk cId="3454927351" sldId="257"/>
            <ac:spMk id="13" creationId="{71D54A79-869F-F141-4E61-ACD5C1498FA6}"/>
          </ac:spMkLst>
        </pc:spChg>
        <pc:spChg chg="add del mod ord">
          <ac:chgData name="Sabrina Di Legge" userId="fe55eb555eb075a2" providerId="LiveId" clId="{CA1B9C5C-4F6E-4875-B23C-053C187B323F}" dt="2024-02-23T16:29:32.250" v="896" actId="478"/>
          <ac:spMkLst>
            <pc:docMk/>
            <pc:sldMk cId="3454927351" sldId="257"/>
            <ac:spMk id="14" creationId="{C516EEB9-D1C0-BDD3-7B45-6F8C2D005514}"/>
          </ac:spMkLst>
        </pc:spChg>
        <pc:spChg chg="del mod ord">
          <ac:chgData name="Sabrina Di Legge" userId="fe55eb555eb075a2" providerId="LiveId" clId="{CA1B9C5C-4F6E-4875-B23C-053C187B323F}" dt="2024-02-23T16:51:53.814" v="982" actId="478"/>
          <ac:spMkLst>
            <pc:docMk/>
            <pc:sldMk cId="3454927351" sldId="257"/>
            <ac:spMk id="15" creationId="{7F23CD0B-EF1D-E72B-92F6-01A2D37B6F65}"/>
          </ac:spMkLst>
        </pc:spChg>
        <pc:spChg chg="del mod">
          <ac:chgData name="Sabrina Di Legge" userId="fe55eb555eb075a2" providerId="LiveId" clId="{CA1B9C5C-4F6E-4875-B23C-053C187B323F}" dt="2024-02-23T16:52:24.303" v="989" actId="478"/>
          <ac:spMkLst>
            <pc:docMk/>
            <pc:sldMk cId="3454927351" sldId="257"/>
            <ac:spMk id="16" creationId="{482F926E-B974-C468-8BE1-2A828B32B8CC}"/>
          </ac:spMkLst>
        </pc:spChg>
        <pc:spChg chg="mod">
          <ac:chgData name="Sabrina Di Legge" userId="fe55eb555eb075a2" providerId="LiveId" clId="{CA1B9C5C-4F6E-4875-B23C-053C187B323F}" dt="2024-02-23T16:52:18.304" v="988" actId="1076"/>
          <ac:spMkLst>
            <pc:docMk/>
            <pc:sldMk cId="3454927351" sldId="257"/>
            <ac:spMk id="17" creationId="{46FEF29F-F4F2-CD13-6A0E-D2DA0940582E}"/>
          </ac:spMkLst>
        </pc:spChg>
        <pc:spChg chg="mod">
          <ac:chgData name="Sabrina Di Legge" userId="fe55eb555eb075a2" providerId="LiveId" clId="{CA1B9C5C-4F6E-4875-B23C-053C187B323F}" dt="2024-02-23T16:53:02.232" v="1003" actId="1076"/>
          <ac:spMkLst>
            <pc:docMk/>
            <pc:sldMk cId="3454927351" sldId="257"/>
            <ac:spMk id="18" creationId="{1578DC39-9FF0-9F6A-C508-2B11FE0E3EB6}"/>
          </ac:spMkLst>
        </pc:spChg>
        <pc:spChg chg="add del mod">
          <ac:chgData name="Sabrina Di Legge" userId="fe55eb555eb075a2" providerId="LiveId" clId="{CA1B9C5C-4F6E-4875-B23C-053C187B323F}" dt="2024-02-23T16:29:38.605" v="898" actId="478"/>
          <ac:spMkLst>
            <pc:docMk/>
            <pc:sldMk cId="3454927351" sldId="257"/>
            <ac:spMk id="19" creationId="{C4EFEC23-5E01-141F-52AA-DE3976CF0FDA}"/>
          </ac:spMkLst>
        </pc:spChg>
        <pc:spChg chg="add mod ord">
          <ac:chgData name="Sabrina Di Legge" userId="fe55eb555eb075a2" providerId="LiveId" clId="{CA1B9C5C-4F6E-4875-B23C-053C187B323F}" dt="2024-02-23T16:48:39.261" v="943" actId="167"/>
          <ac:spMkLst>
            <pc:docMk/>
            <pc:sldMk cId="3454927351" sldId="257"/>
            <ac:spMk id="20" creationId="{4D908640-5B78-111B-03CE-CD1427665943}"/>
          </ac:spMkLst>
        </pc:spChg>
        <pc:spChg chg="add mod ord">
          <ac:chgData name="Sabrina Di Legge" userId="fe55eb555eb075a2" providerId="LiveId" clId="{CA1B9C5C-4F6E-4875-B23C-053C187B323F}" dt="2024-02-24T15:43:21.865" v="2420" actId="14861"/>
          <ac:spMkLst>
            <pc:docMk/>
            <pc:sldMk cId="3454927351" sldId="257"/>
            <ac:spMk id="21" creationId="{B34C1B9E-E8EE-2896-AEEB-96ADB54740F4}"/>
          </ac:spMkLst>
        </pc:spChg>
        <pc:spChg chg="add mod">
          <ac:chgData name="Sabrina Di Legge" userId="fe55eb555eb075a2" providerId="LiveId" clId="{CA1B9C5C-4F6E-4875-B23C-053C187B323F}" dt="2024-02-24T15:44:08.242" v="2426" actId="14861"/>
          <ac:spMkLst>
            <pc:docMk/>
            <pc:sldMk cId="3454927351" sldId="257"/>
            <ac:spMk id="22" creationId="{BF92D2CF-27E5-65EF-4500-1B34A71235F5}"/>
          </ac:spMkLst>
        </pc:spChg>
        <pc:spChg chg="add mod">
          <ac:chgData name="Sabrina Di Legge" userId="fe55eb555eb075a2" providerId="LiveId" clId="{CA1B9C5C-4F6E-4875-B23C-053C187B323F}" dt="2024-02-24T15:44:11.502" v="2427" actId="14861"/>
          <ac:spMkLst>
            <pc:docMk/>
            <pc:sldMk cId="3454927351" sldId="257"/>
            <ac:spMk id="23" creationId="{7B78F9C4-92CF-2D98-3954-827BDE5958C5}"/>
          </ac:spMkLst>
        </pc:spChg>
        <pc:spChg chg="add del mod ord">
          <ac:chgData name="Sabrina Di Legge" userId="fe55eb555eb075a2" providerId="LiveId" clId="{CA1B9C5C-4F6E-4875-B23C-053C187B323F}" dt="2024-02-24T15:46:33.253" v="2435" actId="478"/>
          <ac:spMkLst>
            <pc:docMk/>
            <pc:sldMk cId="3454927351" sldId="257"/>
            <ac:spMk id="26" creationId="{24DE3C8A-691D-36BC-5344-8CFB078E7533}"/>
          </ac:spMkLst>
        </pc:spChg>
        <pc:picChg chg="mod">
          <ac:chgData name="Sabrina Di Legge" userId="fe55eb555eb075a2" providerId="LiveId" clId="{CA1B9C5C-4F6E-4875-B23C-053C187B323F}" dt="2024-02-24T15:43:13.966" v="2419" actId="14861"/>
          <ac:picMkLst>
            <pc:docMk/>
            <pc:sldMk cId="3454927351" sldId="257"/>
            <ac:picMk id="4" creationId="{DF640500-35B6-3099-2409-F1B56BD08CF0}"/>
          </ac:picMkLst>
        </pc:picChg>
        <pc:picChg chg="mod">
          <ac:chgData name="Sabrina Di Legge" userId="fe55eb555eb075a2" providerId="LiveId" clId="{CA1B9C5C-4F6E-4875-B23C-053C187B323F}" dt="2024-02-24T15:43:10.659" v="2418" actId="14861"/>
          <ac:picMkLst>
            <pc:docMk/>
            <pc:sldMk cId="3454927351" sldId="257"/>
            <ac:picMk id="9" creationId="{2E54C225-1E2C-B4F4-16CE-E1E355AA939F}"/>
          </ac:picMkLst>
        </pc:picChg>
        <pc:picChg chg="add del mod">
          <ac:chgData name="Sabrina Di Legge" userId="fe55eb555eb075a2" providerId="LiveId" clId="{CA1B9C5C-4F6E-4875-B23C-053C187B323F}" dt="2024-02-23T17:03:43.052" v="1030" actId="21"/>
          <ac:picMkLst>
            <pc:docMk/>
            <pc:sldMk cId="3454927351" sldId="257"/>
            <ac:picMk id="25" creationId="{03502922-9CC3-A7C8-FC04-B88D761054F9}"/>
          </ac:picMkLst>
        </pc:picChg>
      </pc:sldChg>
      <pc:sldChg chg="delSp modSp add mod">
        <pc:chgData name="Sabrina Di Legge" userId="fe55eb555eb075a2" providerId="LiveId" clId="{CA1B9C5C-4F6E-4875-B23C-053C187B323F}" dt="2024-02-25T19:13:47.789" v="5455" actId="1076"/>
        <pc:sldMkLst>
          <pc:docMk/>
          <pc:sldMk cId="1468216288" sldId="258"/>
        </pc:sldMkLst>
        <pc:spChg chg="mod">
          <ac:chgData name="Sabrina Di Legge" userId="fe55eb555eb075a2" providerId="LiveId" clId="{CA1B9C5C-4F6E-4875-B23C-053C187B323F}" dt="2024-02-25T19:13:43.977" v="5454" actId="1076"/>
          <ac:spMkLst>
            <pc:docMk/>
            <pc:sldMk cId="1468216288" sldId="258"/>
            <ac:spMk id="7" creationId="{27A363C9-96E3-2E4D-4E1A-5EEAD5167740}"/>
          </ac:spMkLst>
        </pc:spChg>
        <pc:spChg chg="del">
          <ac:chgData name="Sabrina Di Legge" userId="fe55eb555eb075a2" providerId="LiveId" clId="{CA1B9C5C-4F6E-4875-B23C-053C187B323F}" dt="2024-02-25T19:08:10.929" v="5439" actId="478"/>
          <ac:spMkLst>
            <pc:docMk/>
            <pc:sldMk cId="1468216288" sldId="258"/>
            <ac:spMk id="13" creationId="{71D54A79-869F-F141-4E61-ACD5C1498FA6}"/>
          </ac:spMkLst>
        </pc:spChg>
        <pc:spChg chg="mod">
          <ac:chgData name="Sabrina Di Legge" userId="fe55eb555eb075a2" providerId="LiveId" clId="{CA1B9C5C-4F6E-4875-B23C-053C187B323F}" dt="2024-02-25T19:09:21.280" v="5448" actId="1076"/>
          <ac:spMkLst>
            <pc:docMk/>
            <pc:sldMk cId="1468216288" sldId="258"/>
            <ac:spMk id="17" creationId="{46FEF29F-F4F2-CD13-6A0E-D2DA0940582E}"/>
          </ac:spMkLst>
        </pc:spChg>
        <pc:spChg chg="mod">
          <ac:chgData name="Sabrina Di Legge" userId="fe55eb555eb075a2" providerId="LiveId" clId="{CA1B9C5C-4F6E-4875-B23C-053C187B323F}" dt="2024-02-25T19:08:47.217" v="5442" actId="208"/>
          <ac:spMkLst>
            <pc:docMk/>
            <pc:sldMk cId="1468216288" sldId="258"/>
            <ac:spMk id="18" creationId="{1578DC39-9FF0-9F6A-C508-2B11FE0E3EB6}"/>
          </ac:spMkLst>
        </pc:spChg>
        <pc:spChg chg="del">
          <ac:chgData name="Sabrina Di Legge" userId="fe55eb555eb075a2" providerId="LiveId" clId="{CA1B9C5C-4F6E-4875-B23C-053C187B323F}" dt="2024-02-24T16:58:42.308" v="2438" actId="478"/>
          <ac:spMkLst>
            <pc:docMk/>
            <pc:sldMk cId="1468216288" sldId="258"/>
            <ac:spMk id="31" creationId="{471204AF-85C0-56C9-7A0A-34D338060BD3}"/>
          </ac:spMkLst>
        </pc:spChg>
        <pc:picChg chg="mod">
          <ac:chgData name="Sabrina Di Legge" userId="fe55eb555eb075a2" providerId="LiveId" clId="{CA1B9C5C-4F6E-4875-B23C-053C187B323F}" dt="2024-02-25T19:13:47.789" v="5455" actId="1076"/>
          <ac:picMkLst>
            <pc:docMk/>
            <pc:sldMk cId="1468216288" sldId="258"/>
            <ac:picMk id="37" creationId="{689864CF-902A-15EF-CE31-3F5E98C9FDC8}"/>
          </ac:picMkLst>
        </pc:picChg>
      </pc:sldChg>
      <pc:sldChg chg="addSp delSp modSp mod setBg">
        <pc:chgData name="Sabrina Di Legge" userId="fe55eb555eb075a2" providerId="LiveId" clId="{CA1B9C5C-4F6E-4875-B23C-053C187B323F}" dt="2024-02-23T21:11:27.940" v="2385" actId="478"/>
        <pc:sldMkLst>
          <pc:docMk/>
          <pc:sldMk cId="1811270333" sldId="258"/>
        </pc:sldMkLst>
        <pc:spChg chg="del mod">
          <ac:chgData name="Sabrina Di Legge" userId="fe55eb555eb075a2" providerId="LiveId" clId="{CA1B9C5C-4F6E-4875-B23C-053C187B323F}" dt="2024-02-23T21:11:24.557" v="2384" actId="478"/>
          <ac:spMkLst>
            <pc:docMk/>
            <pc:sldMk cId="1811270333" sldId="258"/>
            <ac:spMk id="2" creationId="{050D42AE-2261-23E7-7DD3-401C8FCA363D}"/>
          </ac:spMkLst>
        </pc:spChg>
        <pc:spChg chg="mod">
          <ac:chgData name="Sabrina Di Legge" userId="fe55eb555eb075a2" providerId="LiveId" clId="{CA1B9C5C-4F6E-4875-B23C-053C187B323F}" dt="2024-02-23T21:07:48.619" v="2365" actId="1076"/>
          <ac:spMkLst>
            <pc:docMk/>
            <pc:sldMk cId="1811270333" sldId="258"/>
            <ac:spMk id="3" creationId="{8758F3A7-0373-110F-B39E-215BB5C5D9B9}"/>
          </ac:spMkLst>
        </pc:spChg>
        <pc:spChg chg="add mod">
          <ac:chgData name="Sabrina Di Legge" userId="fe55eb555eb075a2" providerId="LiveId" clId="{CA1B9C5C-4F6E-4875-B23C-053C187B323F}" dt="2024-02-23T21:11:14.167" v="2383" actId="20577"/>
          <ac:spMkLst>
            <pc:docMk/>
            <pc:sldMk cId="1811270333" sldId="258"/>
            <ac:spMk id="4" creationId="{D098379F-A452-359A-8694-AE57BD33EC80}"/>
          </ac:spMkLst>
        </pc:spChg>
        <pc:spChg chg="add del mod">
          <ac:chgData name="Sabrina Di Legge" userId="fe55eb555eb075a2" providerId="LiveId" clId="{CA1B9C5C-4F6E-4875-B23C-053C187B323F}" dt="2024-02-23T21:11:27.940" v="2385" actId="478"/>
          <ac:spMkLst>
            <pc:docMk/>
            <pc:sldMk cId="1811270333" sldId="258"/>
            <ac:spMk id="7" creationId="{16A61F05-CBB0-AE8F-AEA1-C309B2B3C5CD}"/>
          </ac:spMkLst>
        </pc:spChg>
      </pc:sldChg>
      <pc:sldChg chg="addSp delSp modSp new del mod modAnim">
        <pc:chgData name="Sabrina Di Legge" userId="fe55eb555eb075a2" providerId="LiveId" clId="{CA1B9C5C-4F6E-4875-B23C-053C187B323F}" dt="2024-02-24T16:59:23.939" v="2447" actId="47"/>
        <pc:sldMkLst>
          <pc:docMk/>
          <pc:sldMk cId="17427817" sldId="260"/>
        </pc:sldMkLst>
        <pc:spChg chg="del">
          <ac:chgData name="Sabrina Di Legge" userId="fe55eb555eb075a2" providerId="LiveId" clId="{CA1B9C5C-4F6E-4875-B23C-053C187B323F}" dt="2024-02-23T17:03:49.996" v="1034" actId="478"/>
          <ac:spMkLst>
            <pc:docMk/>
            <pc:sldMk cId="17427817" sldId="260"/>
            <ac:spMk id="2" creationId="{0ACE4EEA-6613-E7F8-0964-49402040A732}"/>
          </ac:spMkLst>
        </pc:spChg>
        <pc:spChg chg="del">
          <ac:chgData name="Sabrina Di Legge" userId="fe55eb555eb075a2" providerId="LiveId" clId="{CA1B9C5C-4F6E-4875-B23C-053C187B323F}" dt="2024-02-23T17:03:48.892" v="1033" actId="478"/>
          <ac:spMkLst>
            <pc:docMk/>
            <pc:sldMk cId="17427817" sldId="260"/>
            <ac:spMk id="3" creationId="{268EC9C1-23CC-B938-F2C1-49F23D8C2877}"/>
          </ac:spMkLst>
        </pc:spChg>
        <pc:spChg chg="mod">
          <ac:chgData name="Sabrina Di Legge" userId="fe55eb555eb075a2" providerId="LiveId" clId="{CA1B9C5C-4F6E-4875-B23C-053C187B323F}" dt="2024-02-23T17:45:34.805" v="1431" actId="206"/>
          <ac:spMkLst>
            <pc:docMk/>
            <pc:sldMk cId="17427817" sldId="260"/>
            <ac:spMk id="7" creationId="{80D61318-4452-663A-34DF-20DFA8EE39CB}"/>
          </ac:spMkLst>
        </pc:spChg>
        <pc:spChg chg="del mod">
          <ac:chgData name="Sabrina Di Legge" userId="fe55eb555eb075a2" providerId="LiveId" clId="{CA1B9C5C-4F6E-4875-B23C-053C187B323F}" dt="2024-02-23T17:04:48.483" v="1042" actId="478"/>
          <ac:spMkLst>
            <pc:docMk/>
            <pc:sldMk cId="17427817" sldId="260"/>
            <ac:spMk id="8" creationId="{8DF93F33-0C7B-80ED-BF26-058A7A7ACFE8}"/>
          </ac:spMkLst>
        </pc:spChg>
        <pc:spChg chg="del mod">
          <ac:chgData name="Sabrina Di Legge" userId="fe55eb555eb075a2" providerId="LiveId" clId="{CA1B9C5C-4F6E-4875-B23C-053C187B323F}" dt="2024-02-23T17:04:49.967" v="1043" actId="478"/>
          <ac:spMkLst>
            <pc:docMk/>
            <pc:sldMk cId="17427817" sldId="260"/>
            <ac:spMk id="9" creationId="{6DD21024-82C4-A1B1-BF5D-EB6BAB2B6752}"/>
          </ac:spMkLst>
        </pc:spChg>
        <pc:spChg chg="del mod">
          <ac:chgData name="Sabrina Di Legge" userId="fe55eb555eb075a2" providerId="LiveId" clId="{CA1B9C5C-4F6E-4875-B23C-053C187B323F}" dt="2024-02-23T17:04:51.454" v="1044" actId="478"/>
          <ac:spMkLst>
            <pc:docMk/>
            <pc:sldMk cId="17427817" sldId="260"/>
            <ac:spMk id="10" creationId="{D225CDF7-B30B-8AB0-DE5D-3DDC0297D234}"/>
          </ac:spMkLst>
        </pc:spChg>
        <pc:spChg chg="del mod">
          <ac:chgData name="Sabrina Di Legge" userId="fe55eb555eb075a2" providerId="LiveId" clId="{CA1B9C5C-4F6E-4875-B23C-053C187B323F}" dt="2024-02-23T17:04:53.134" v="1045" actId="478"/>
          <ac:spMkLst>
            <pc:docMk/>
            <pc:sldMk cId="17427817" sldId="260"/>
            <ac:spMk id="11" creationId="{A634E864-11FE-2E21-41FE-ED96F427DBDE}"/>
          </ac:spMkLst>
        </pc:spChg>
        <pc:spChg chg="mod">
          <ac:chgData name="Sabrina Di Legge" userId="fe55eb555eb075a2" providerId="LiveId" clId="{CA1B9C5C-4F6E-4875-B23C-053C187B323F}" dt="2024-02-23T17:45:34.805" v="1431" actId="206"/>
          <ac:spMkLst>
            <pc:docMk/>
            <pc:sldMk cId="17427817" sldId="260"/>
            <ac:spMk id="12" creationId="{D472BD02-9AAD-5295-7934-43419870C24A}"/>
          </ac:spMkLst>
        </pc:spChg>
        <pc:spChg chg="add del mod">
          <ac:chgData name="Sabrina Di Legge" userId="fe55eb555eb075a2" providerId="LiveId" clId="{CA1B9C5C-4F6E-4875-B23C-053C187B323F}" dt="2024-02-23T17:20:44.539" v="1226" actId="478"/>
          <ac:spMkLst>
            <pc:docMk/>
            <pc:sldMk cId="17427817" sldId="260"/>
            <ac:spMk id="13" creationId="{33F2DE4E-4ADD-C944-1D02-3F64005C7771}"/>
          </ac:spMkLst>
        </pc:spChg>
        <pc:spChg chg="add del mod">
          <ac:chgData name="Sabrina Di Legge" userId="fe55eb555eb075a2" providerId="LiveId" clId="{CA1B9C5C-4F6E-4875-B23C-053C187B323F}" dt="2024-02-23T17:57:04.668" v="1573" actId="478"/>
          <ac:spMkLst>
            <pc:docMk/>
            <pc:sldMk cId="17427817" sldId="260"/>
            <ac:spMk id="16" creationId="{8C1AA030-BCD8-DB5D-96B2-ADCDBC4900C1}"/>
          </ac:spMkLst>
        </pc:spChg>
        <pc:spChg chg="add del mod">
          <ac:chgData name="Sabrina Di Legge" userId="fe55eb555eb075a2" providerId="LiveId" clId="{CA1B9C5C-4F6E-4875-B23C-053C187B323F}" dt="2024-02-23T17:10:25.858" v="1093" actId="478"/>
          <ac:spMkLst>
            <pc:docMk/>
            <pc:sldMk cId="17427817" sldId="260"/>
            <ac:spMk id="17" creationId="{F812E245-1CAE-03BB-9464-0537AF389705}"/>
          </ac:spMkLst>
        </pc:spChg>
        <pc:spChg chg="add del mod">
          <ac:chgData name="Sabrina Di Legge" userId="fe55eb555eb075a2" providerId="LiveId" clId="{CA1B9C5C-4F6E-4875-B23C-053C187B323F}" dt="2024-02-23T17:11:33.318" v="1101" actId="478"/>
          <ac:spMkLst>
            <pc:docMk/>
            <pc:sldMk cId="17427817" sldId="260"/>
            <ac:spMk id="19" creationId="{3A218322-54E3-1AB4-EAC7-3EAC0F7CE463}"/>
          </ac:spMkLst>
        </pc:spChg>
        <pc:spChg chg="add del mod">
          <ac:chgData name="Sabrina Di Legge" userId="fe55eb555eb075a2" providerId="LiveId" clId="{CA1B9C5C-4F6E-4875-B23C-053C187B323F}" dt="2024-02-23T17:25:38.348" v="1267" actId="478"/>
          <ac:spMkLst>
            <pc:docMk/>
            <pc:sldMk cId="17427817" sldId="260"/>
            <ac:spMk id="22" creationId="{0719C08F-4C43-31D7-4574-30097D40CAEC}"/>
          </ac:spMkLst>
        </pc:spChg>
        <pc:spChg chg="del mod">
          <ac:chgData name="Sabrina Di Legge" userId="fe55eb555eb075a2" providerId="LiveId" clId="{CA1B9C5C-4F6E-4875-B23C-053C187B323F}" dt="2024-02-23T17:31:06.928" v="1378" actId="478"/>
          <ac:spMkLst>
            <pc:docMk/>
            <pc:sldMk cId="17427817" sldId="260"/>
            <ac:spMk id="26" creationId="{137B664E-2754-2A96-D46E-6090B53A0CE4}"/>
          </ac:spMkLst>
        </pc:spChg>
        <pc:spChg chg="add del mod">
          <ac:chgData name="Sabrina Di Legge" userId="fe55eb555eb075a2" providerId="LiveId" clId="{CA1B9C5C-4F6E-4875-B23C-053C187B323F}" dt="2024-02-23T17:44:58.684" v="1427" actId="478"/>
          <ac:spMkLst>
            <pc:docMk/>
            <pc:sldMk cId="17427817" sldId="260"/>
            <ac:spMk id="27" creationId="{26CAA3DC-BED2-222F-F58C-7B15321C10E3}"/>
          </ac:spMkLst>
        </pc:spChg>
        <pc:spChg chg="del mod ord topLvl">
          <ac:chgData name="Sabrina Di Legge" userId="fe55eb555eb075a2" providerId="LiveId" clId="{CA1B9C5C-4F6E-4875-B23C-053C187B323F}" dt="2024-02-23T17:49:46.163" v="1476" actId="478"/>
          <ac:spMkLst>
            <pc:docMk/>
            <pc:sldMk cId="17427817" sldId="260"/>
            <ac:spMk id="31" creationId="{5585192A-BCAA-BBB4-9A97-6E3E959C2226}"/>
          </ac:spMkLst>
        </pc:spChg>
        <pc:spChg chg="del mod topLvl">
          <ac:chgData name="Sabrina Di Legge" userId="fe55eb555eb075a2" providerId="LiveId" clId="{CA1B9C5C-4F6E-4875-B23C-053C187B323F}" dt="2024-02-23T17:48:16.134" v="1456" actId="478"/>
          <ac:spMkLst>
            <pc:docMk/>
            <pc:sldMk cId="17427817" sldId="260"/>
            <ac:spMk id="32" creationId="{D4AADFDD-D9C9-D6E4-827F-19A7C8D8A448}"/>
          </ac:spMkLst>
        </pc:spChg>
        <pc:spChg chg="del mod topLvl">
          <ac:chgData name="Sabrina Di Legge" userId="fe55eb555eb075a2" providerId="LiveId" clId="{CA1B9C5C-4F6E-4875-B23C-053C187B323F}" dt="2024-02-23T17:57:00.866" v="1571" actId="478"/>
          <ac:spMkLst>
            <pc:docMk/>
            <pc:sldMk cId="17427817" sldId="260"/>
            <ac:spMk id="36" creationId="{9BD69862-17F4-609C-977E-AD0EA340633A}"/>
          </ac:spMkLst>
        </pc:spChg>
        <pc:spChg chg="del mod topLvl">
          <ac:chgData name="Sabrina Di Legge" userId="fe55eb555eb075a2" providerId="LiveId" clId="{CA1B9C5C-4F6E-4875-B23C-053C187B323F}" dt="2024-02-23T17:36:57.603" v="1407" actId="478"/>
          <ac:spMkLst>
            <pc:docMk/>
            <pc:sldMk cId="17427817" sldId="260"/>
            <ac:spMk id="37" creationId="{877970CC-8530-63CD-6213-5A17AEA1C932}"/>
          </ac:spMkLst>
        </pc:spChg>
        <pc:spChg chg="del mod topLvl">
          <ac:chgData name="Sabrina Di Legge" userId="fe55eb555eb075a2" providerId="LiveId" clId="{CA1B9C5C-4F6E-4875-B23C-053C187B323F}" dt="2024-02-23T17:46:57.255" v="1436" actId="478"/>
          <ac:spMkLst>
            <pc:docMk/>
            <pc:sldMk cId="17427817" sldId="260"/>
            <ac:spMk id="45" creationId="{2F481791-5794-D589-01E2-2707A72D6F5D}"/>
          </ac:spMkLst>
        </pc:spChg>
        <pc:spChg chg="del mod topLvl">
          <ac:chgData name="Sabrina Di Legge" userId="fe55eb555eb075a2" providerId="LiveId" clId="{CA1B9C5C-4F6E-4875-B23C-053C187B323F}" dt="2024-02-23T17:47:21.216" v="1444" actId="478"/>
          <ac:spMkLst>
            <pc:docMk/>
            <pc:sldMk cId="17427817" sldId="260"/>
            <ac:spMk id="46" creationId="{D4A35585-8E14-30A4-31F2-279331BC52BD}"/>
          </ac:spMkLst>
        </pc:spChg>
        <pc:spChg chg="mod">
          <ac:chgData name="Sabrina Di Legge" userId="fe55eb555eb075a2" providerId="LiveId" clId="{CA1B9C5C-4F6E-4875-B23C-053C187B323F}" dt="2024-02-23T17:47:32.236" v="1448" actId="27803"/>
          <ac:spMkLst>
            <pc:docMk/>
            <pc:sldMk cId="17427817" sldId="260"/>
            <ac:spMk id="48" creationId="{BD9943E0-80A1-3163-2B8E-80027F4F6081}"/>
          </ac:spMkLst>
        </pc:spChg>
        <pc:spChg chg="del mod">
          <ac:chgData name="Sabrina Di Legge" userId="fe55eb555eb075a2" providerId="LiveId" clId="{CA1B9C5C-4F6E-4875-B23C-053C187B323F}" dt="2024-02-23T17:47:36.310" v="1449" actId="478"/>
          <ac:spMkLst>
            <pc:docMk/>
            <pc:sldMk cId="17427817" sldId="260"/>
            <ac:spMk id="49" creationId="{4916BA2B-5D10-06C4-843B-B9F0C97AF370}"/>
          </ac:spMkLst>
        </pc:spChg>
        <pc:spChg chg="del mod">
          <ac:chgData name="Sabrina Di Legge" userId="fe55eb555eb075a2" providerId="LiveId" clId="{CA1B9C5C-4F6E-4875-B23C-053C187B323F}" dt="2024-02-23T17:47:40.230" v="1450" actId="478"/>
          <ac:spMkLst>
            <pc:docMk/>
            <pc:sldMk cId="17427817" sldId="260"/>
            <ac:spMk id="50" creationId="{26D73F48-0B56-74A2-0CE9-793E3DBF7EE8}"/>
          </ac:spMkLst>
        </pc:spChg>
        <pc:spChg chg="del mod">
          <ac:chgData name="Sabrina Di Legge" userId="fe55eb555eb075a2" providerId="LiveId" clId="{CA1B9C5C-4F6E-4875-B23C-053C187B323F}" dt="2024-02-23T17:47:46.195" v="1451" actId="478"/>
          <ac:spMkLst>
            <pc:docMk/>
            <pc:sldMk cId="17427817" sldId="260"/>
            <ac:spMk id="51" creationId="{2BE6C5C4-49E7-E4C4-AFF1-28776A236F4C}"/>
          </ac:spMkLst>
        </pc:spChg>
        <pc:spChg chg="del mod">
          <ac:chgData name="Sabrina Di Legge" userId="fe55eb555eb075a2" providerId="LiveId" clId="{CA1B9C5C-4F6E-4875-B23C-053C187B323F}" dt="2024-02-23T17:47:49.086" v="1452" actId="478"/>
          <ac:spMkLst>
            <pc:docMk/>
            <pc:sldMk cId="17427817" sldId="260"/>
            <ac:spMk id="52" creationId="{69C3D832-F8F8-9A66-7DE9-501413D97246}"/>
          </ac:spMkLst>
        </pc:spChg>
        <pc:spChg chg="mod">
          <ac:chgData name="Sabrina Di Legge" userId="fe55eb555eb075a2" providerId="LiveId" clId="{CA1B9C5C-4F6E-4875-B23C-053C187B323F}" dt="2024-02-23T17:47:32.236" v="1448" actId="27803"/>
          <ac:spMkLst>
            <pc:docMk/>
            <pc:sldMk cId="17427817" sldId="260"/>
            <ac:spMk id="53" creationId="{27E15033-640A-5EB1-7633-01257376F5A7}"/>
          </ac:spMkLst>
        </pc:spChg>
        <pc:spChg chg="mod">
          <ac:chgData name="Sabrina Di Legge" userId="fe55eb555eb075a2" providerId="LiveId" clId="{CA1B9C5C-4F6E-4875-B23C-053C187B323F}" dt="2024-02-23T17:47:55.047" v="1453"/>
          <ac:spMkLst>
            <pc:docMk/>
            <pc:sldMk cId="17427817" sldId="260"/>
            <ac:spMk id="55" creationId="{6E88C628-1F09-C5CF-95EF-17E5B38841DB}"/>
          </ac:spMkLst>
        </pc:spChg>
        <pc:spChg chg="mod">
          <ac:chgData name="Sabrina Di Legge" userId="fe55eb555eb075a2" providerId="LiveId" clId="{CA1B9C5C-4F6E-4875-B23C-053C187B323F}" dt="2024-02-23T17:48:08.712" v="1455" actId="197"/>
          <ac:spMkLst>
            <pc:docMk/>
            <pc:sldMk cId="17427817" sldId="260"/>
            <ac:spMk id="56" creationId="{E1720434-21FB-F6B3-1149-D1CE8775CBBA}"/>
          </ac:spMkLst>
        </pc:spChg>
        <pc:spChg chg="add del mod">
          <ac:chgData name="Sabrina Di Legge" userId="fe55eb555eb075a2" providerId="LiveId" clId="{CA1B9C5C-4F6E-4875-B23C-053C187B323F}" dt="2024-02-23T17:56:58.829" v="1570" actId="478"/>
          <ac:spMkLst>
            <pc:docMk/>
            <pc:sldMk cId="17427817" sldId="260"/>
            <ac:spMk id="57" creationId="{06E7A92D-A958-7F1A-557D-19D0DF3FF6CE}"/>
          </ac:spMkLst>
        </pc:spChg>
        <pc:spChg chg="add del mod">
          <ac:chgData name="Sabrina Di Legge" userId="fe55eb555eb075a2" providerId="LiveId" clId="{CA1B9C5C-4F6E-4875-B23C-053C187B323F}" dt="2024-02-23T17:59:07.640" v="1596" actId="478"/>
          <ac:spMkLst>
            <pc:docMk/>
            <pc:sldMk cId="17427817" sldId="260"/>
            <ac:spMk id="58" creationId="{54B64D2D-8432-CE2E-E61B-1635CFB03FD9}"/>
          </ac:spMkLst>
        </pc:spChg>
        <pc:spChg chg="add del">
          <ac:chgData name="Sabrina Di Legge" userId="fe55eb555eb075a2" providerId="LiveId" clId="{CA1B9C5C-4F6E-4875-B23C-053C187B323F}" dt="2024-02-23T17:59:05.959" v="1595" actId="478"/>
          <ac:spMkLst>
            <pc:docMk/>
            <pc:sldMk cId="17427817" sldId="260"/>
            <ac:spMk id="59" creationId="{76C038E2-8730-3FBE-84D7-F8C5E84A2808}"/>
          </ac:spMkLst>
        </pc:spChg>
        <pc:spChg chg="add del mod">
          <ac:chgData name="Sabrina Di Legge" userId="fe55eb555eb075a2" providerId="LiveId" clId="{CA1B9C5C-4F6E-4875-B23C-053C187B323F}" dt="2024-02-23T17:59:37.726" v="1601" actId="478"/>
          <ac:spMkLst>
            <pc:docMk/>
            <pc:sldMk cId="17427817" sldId="260"/>
            <ac:spMk id="60" creationId="{B995E3FA-4679-1D7F-48F8-E923851E44CF}"/>
          </ac:spMkLst>
        </pc:spChg>
        <pc:spChg chg="add del mod">
          <ac:chgData name="Sabrina Di Legge" userId="fe55eb555eb075a2" providerId="LiveId" clId="{CA1B9C5C-4F6E-4875-B23C-053C187B323F}" dt="2024-02-23T18:01:22.931" v="1627" actId="478"/>
          <ac:spMkLst>
            <pc:docMk/>
            <pc:sldMk cId="17427817" sldId="260"/>
            <ac:spMk id="66" creationId="{D23ED143-B859-70C4-D3FE-4B20FED7ADC6}"/>
          </ac:spMkLst>
        </pc:spChg>
        <pc:spChg chg="add del mod">
          <ac:chgData name="Sabrina Di Legge" userId="fe55eb555eb075a2" providerId="LiveId" clId="{CA1B9C5C-4F6E-4875-B23C-053C187B323F}" dt="2024-02-23T18:05:53.499" v="1725" actId="478"/>
          <ac:spMkLst>
            <pc:docMk/>
            <pc:sldMk cId="17427817" sldId="260"/>
            <ac:spMk id="67" creationId="{8B76B6A7-B380-7412-0E9D-E591D3FBAB3F}"/>
          </ac:spMkLst>
        </pc:spChg>
        <pc:spChg chg="add del mod">
          <ac:chgData name="Sabrina Di Legge" userId="fe55eb555eb075a2" providerId="LiveId" clId="{CA1B9C5C-4F6E-4875-B23C-053C187B323F}" dt="2024-02-23T18:08:54.911" v="1734" actId="478"/>
          <ac:spMkLst>
            <pc:docMk/>
            <pc:sldMk cId="17427817" sldId="260"/>
            <ac:spMk id="68" creationId="{DC29C8B9-DE26-E5AE-2AB5-A06CBDA38D90}"/>
          </ac:spMkLst>
        </pc:spChg>
        <pc:spChg chg="add del mod">
          <ac:chgData name="Sabrina Di Legge" userId="fe55eb555eb075a2" providerId="LiveId" clId="{CA1B9C5C-4F6E-4875-B23C-053C187B323F}" dt="2024-02-23T18:12:43.157" v="1770" actId="478"/>
          <ac:spMkLst>
            <pc:docMk/>
            <pc:sldMk cId="17427817" sldId="260"/>
            <ac:spMk id="74" creationId="{94D3A586-066D-4231-B490-0C8A0EB10989}"/>
          </ac:spMkLst>
        </pc:spChg>
        <pc:spChg chg="add del mod">
          <ac:chgData name="Sabrina Di Legge" userId="fe55eb555eb075a2" providerId="LiveId" clId="{CA1B9C5C-4F6E-4875-B23C-053C187B323F}" dt="2024-02-23T18:12:56.048" v="1773" actId="478"/>
          <ac:spMkLst>
            <pc:docMk/>
            <pc:sldMk cId="17427817" sldId="260"/>
            <ac:spMk id="75" creationId="{1524A5EA-A7CF-7715-F808-DEEDB57839E5}"/>
          </ac:spMkLst>
        </pc:spChg>
        <pc:spChg chg="add del mod">
          <ac:chgData name="Sabrina Di Legge" userId="fe55eb555eb075a2" providerId="LiveId" clId="{CA1B9C5C-4F6E-4875-B23C-053C187B323F}" dt="2024-02-23T18:14:17.283" v="1800" actId="478"/>
          <ac:spMkLst>
            <pc:docMk/>
            <pc:sldMk cId="17427817" sldId="260"/>
            <ac:spMk id="76" creationId="{5D50EAD7-A77F-3FFC-1C35-720AD939D138}"/>
          </ac:spMkLst>
        </pc:spChg>
        <pc:spChg chg="add del mod">
          <ac:chgData name="Sabrina Di Legge" userId="fe55eb555eb075a2" providerId="LiveId" clId="{CA1B9C5C-4F6E-4875-B23C-053C187B323F}" dt="2024-02-23T18:14:36.007" v="1805" actId="478"/>
          <ac:spMkLst>
            <pc:docMk/>
            <pc:sldMk cId="17427817" sldId="260"/>
            <ac:spMk id="77" creationId="{9B52C5E5-E886-CE92-7FA1-32E64F84F137}"/>
          </ac:spMkLst>
        </pc:spChg>
        <pc:spChg chg="add del mod">
          <ac:chgData name="Sabrina Di Legge" userId="fe55eb555eb075a2" providerId="LiveId" clId="{CA1B9C5C-4F6E-4875-B23C-053C187B323F}" dt="2024-02-23T18:16:31.354" v="1882" actId="478"/>
          <ac:spMkLst>
            <pc:docMk/>
            <pc:sldMk cId="17427817" sldId="260"/>
            <ac:spMk id="78" creationId="{4D0B4784-AB17-6B52-B0A7-5F60263672E6}"/>
          </ac:spMkLst>
        </pc:spChg>
        <pc:spChg chg="add del mod">
          <ac:chgData name="Sabrina Di Legge" userId="fe55eb555eb075a2" providerId="LiveId" clId="{CA1B9C5C-4F6E-4875-B23C-053C187B323F}" dt="2024-02-23T20:22:15.405" v="1982" actId="478"/>
          <ac:spMkLst>
            <pc:docMk/>
            <pc:sldMk cId="17427817" sldId="260"/>
            <ac:spMk id="79" creationId="{07946428-7199-4204-1747-7B3744801E4D}"/>
          </ac:spMkLst>
        </pc:spChg>
        <pc:spChg chg="del mod">
          <ac:chgData name="Sabrina Di Legge" userId="fe55eb555eb075a2" providerId="LiveId" clId="{CA1B9C5C-4F6E-4875-B23C-053C187B323F}" dt="2024-02-23T21:05:09.192" v="2305" actId="478"/>
          <ac:spMkLst>
            <pc:docMk/>
            <pc:sldMk cId="17427817" sldId="260"/>
            <ac:spMk id="90" creationId="{6A900CB0-7381-A772-2F62-CF6CA3F6007E}"/>
          </ac:spMkLst>
        </pc:spChg>
        <pc:spChg chg="del mod topLvl">
          <ac:chgData name="Sabrina Di Legge" userId="fe55eb555eb075a2" providerId="LiveId" clId="{CA1B9C5C-4F6E-4875-B23C-053C187B323F}" dt="2024-02-23T20:56:43.852" v="2169" actId="478"/>
          <ac:spMkLst>
            <pc:docMk/>
            <pc:sldMk cId="17427817" sldId="260"/>
            <ac:spMk id="92" creationId="{882A35FA-CB78-063E-B5BF-71B9AEF0D46A}"/>
          </ac:spMkLst>
        </pc:spChg>
        <pc:spChg chg="del mod">
          <ac:chgData name="Sabrina Di Legge" userId="fe55eb555eb075a2" providerId="LiveId" clId="{CA1B9C5C-4F6E-4875-B23C-053C187B323F}" dt="2024-02-23T20:50:32.681" v="2039" actId="478"/>
          <ac:spMkLst>
            <pc:docMk/>
            <pc:sldMk cId="17427817" sldId="260"/>
            <ac:spMk id="93" creationId="{82FF6861-DD3D-D587-9018-ACF0A016F91E}"/>
          </ac:spMkLst>
        </pc:spChg>
        <pc:spChg chg="del mod topLvl">
          <ac:chgData name="Sabrina Di Legge" userId="fe55eb555eb075a2" providerId="LiveId" clId="{CA1B9C5C-4F6E-4875-B23C-053C187B323F}" dt="2024-02-23T20:50:40.807" v="2042" actId="478"/>
          <ac:spMkLst>
            <pc:docMk/>
            <pc:sldMk cId="17427817" sldId="260"/>
            <ac:spMk id="94" creationId="{7E65005A-908B-FE2A-C316-A09075FCA027}"/>
          </ac:spMkLst>
        </pc:spChg>
        <pc:spChg chg="del mod">
          <ac:chgData name="Sabrina Di Legge" userId="fe55eb555eb075a2" providerId="LiveId" clId="{CA1B9C5C-4F6E-4875-B23C-053C187B323F}" dt="2024-02-23T20:50:38.058" v="2041" actId="478"/>
          <ac:spMkLst>
            <pc:docMk/>
            <pc:sldMk cId="17427817" sldId="260"/>
            <ac:spMk id="95" creationId="{42B5A955-59B3-5439-B78C-14049D1564DA}"/>
          </ac:spMkLst>
        </pc:spChg>
        <pc:spChg chg="del mod">
          <ac:chgData name="Sabrina Di Legge" userId="fe55eb555eb075a2" providerId="LiveId" clId="{CA1B9C5C-4F6E-4875-B23C-053C187B323F}" dt="2024-02-23T20:50:29.152" v="2038" actId="478"/>
          <ac:spMkLst>
            <pc:docMk/>
            <pc:sldMk cId="17427817" sldId="260"/>
            <ac:spMk id="96" creationId="{B334E9EE-D68D-02F3-8861-7F7CB6A7E42A}"/>
          </ac:spMkLst>
        </pc:spChg>
        <pc:spChg chg="del mod">
          <ac:chgData name="Sabrina Di Legge" userId="fe55eb555eb075a2" providerId="LiveId" clId="{CA1B9C5C-4F6E-4875-B23C-053C187B323F}" dt="2024-02-23T21:02:03.631" v="2270" actId="478"/>
          <ac:spMkLst>
            <pc:docMk/>
            <pc:sldMk cId="17427817" sldId="260"/>
            <ac:spMk id="97" creationId="{F434951C-C86B-6B92-750F-33A9A160CBDD}"/>
          </ac:spMkLst>
        </pc:spChg>
        <pc:spChg chg="add mod">
          <ac:chgData name="Sabrina Di Legge" userId="fe55eb555eb075a2" providerId="LiveId" clId="{CA1B9C5C-4F6E-4875-B23C-053C187B323F}" dt="2024-02-23T21:07:04.857" v="2360" actId="164"/>
          <ac:spMkLst>
            <pc:docMk/>
            <pc:sldMk cId="17427817" sldId="260"/>
            <ac:spMk id="98" creationId="{84CD7D85-19D6-E60B-AEBE-77EC3BBBE46C}"/>
          </ac:spMkLst>
        </pc:spChg>
        <pc:grpChg chg="del mod">
          <ac:chgData name="Sabrina Di Legge" userId="fe55eb555eb075a2" providerId="LiveId" clId="{CA1B9C5C-4F6E-4875-B23C-053C187B323F}" dt="2024-02-23T17:47:25.289" v="1445" actId="478"/>
          <ac:grpSpMkLst>
            <pc:docMk/>
            <pc:sldMk cId="17427817" sldId="260"/>
            <ac:grpSpMk id="6" creationId="{2720A0A5-67D7-0182-B4B6-9FB85D9AB0BB}"/>
          </ac:grpSpMkLst>
        </pc:grpChg>
        <pc:grpChg chg="add mod">
          <ac:chgData name="Sabrina Di Legge" userId="fe55eb555eb075a2" providerId="LiveId" clId="{CA1B9C5C-4F6E-4875-B23C-053C187B323F}" dt="2024-02-23T17:10:18.553" v="1091" actId="164"/>
          <ac:grpSpMkLst>
            <pc:docMk/>
            <pc:sldMk cId="17427817" sldId="260"/>
            <ac:grpSpMk id="18" creationId="{4D34A6DA-E876-21EF-3973-A60AC1C25E26}"/>
          </ac:grpSpMkLst>
        </pc:grpChg>
        <pc:grpChg chg="del mod">
          <ac:chgData name="Sabrina Di Legge" userId="fe55eb555eb075a2" providerId="LiveId" clId="{CA1B9C5C-4F6E-4875-B23C-053C187B323F}" dt="2024-02-23T17:48:16.134" v="1456" actId="478"/>
          <ac:grpSpMkLst>
            <pc:docMk/>
            <pc:sldMk cId="17427817" sldId="260"/>
            <ac:grpSpMk id="30" creationId="{2150CE98-BA16-8A1B-7F79-FD9FE10A0A30}"/>
          </ac:grpSpMkLst>
        </pc:grpChg>
        <pc:grpChg chg="del mod">
          <ac:chgData name="Sabrina Di Legge" userId="fe55eb555eb075a2" providerId="LiveId" clId="{CA1B9C5C-4F6E-4875-B23C-053C187B323F}" dt="2024-02-23T17:36:57.603" v="1407" actId="478"/>
          <ac:grpSpMkLst>
            <pc:docMk/>
            <pc:sldMk cId="17427817" sldId="260"/>
            <ac:grpSpMk id="35" creationId="{A2A4D959-46CE-48F6-C8C2-254309AD210F}"/>
          </ac:grpSpMkLst>
        </pc:grpChg>
        <pc:grpChg chg="del mod">
          <ac:chgData name="Sabrina Di Legge" userId="fe55eb555eb075a2" providerId="LiveId" clId="{CA1B9C5C-4F6E-4875-B23C-053C187B323F}" dt="2024-02-23T17:46:57.255" v="1436" actId="478"/>
          <ac:grpSpMkLst>
            <pc:docMk/>
            <pc:sldMk cId="17427817" sldId="260"/>
            <ac:grpSpMk id="44" creationId="{76807A56-3627-DA90-01FE-85C765894650}"/>
          </ac:grpSpMkLst>
        </pc:grpChg>
        <pc:grpChg chg="del mod">
          <ac:chgData name="Sabrina Di Legge" userId="fe55eb555eb075a2" providerId="LiveId" clId="{CA1B9C5C-4F6E-4875-B23C-053C187B323F}" dt="2024-02-23T17:57:03.140" v="1572" actId="478"/>
          <ac:grpSpMkLst>
            <pc:docMk/>
            <pc:sldMk cId="17427817" sldId="260"/>
            <ac:grpSpMk id="47" creationId="{9A3B4605-ABBE-3240-9C1E-B1C071E9B742}"/>
          </ac:grpSpMkLst>
        </pc:grpChg>
        <pc:grpChg chg="add mod">
          <ac:chgData name="Sabrina Di Legge" userId="fe55eb555eb075a2" providerId="LiveId" clId="{CA1B9C5C-4F6E-4875-B23C-053C187B323F}" dt="2024-02-23T21:07:04.857" v="2360" actId="164"/>
          <ac:grpSpMkLst>
            <pc:docMk/>
            <pc:sldMk cId="17427817" sldId="260"/>
            <ac:grpSpMk id="54" creationId="{3F4CD840-0FC0-2462-116B-C3659BA469A2}"/>
          </ac:grpSpMkLst>
        </pc:grpChg>
        <pc:grpChg chg="del mod">
          <ac:chgData name="Sabrina Di Legge" userId="fe55eb555eb075a2" providerId="LiveId" clId="{CA1B9C5C-4F6E-4875-B23C-053C187B323F}" dt="2024-02-23T20:50:40.807" v="2042" actId="478"/>
          <ac:grpSpMkLst>
            <pc:docMk/>
            <pc:sldMk cId="17427817" sldId="260"/>
            <ac:grpSpMk id="91" creationId="{E2E20967-9656-A748-15F0-3AF101B67726}"/>
          </ac:grpSpMkLst>
        </pc:grpChg>
        <pc:grpChg chg="add mod">
          <ac:chgData name="Sabrina Di Legge" userId="fe55eb555eb075a2" providerId="LiveId" clId="{CA1B9C5C-4F6E-4875-B23C-053C187B323F}" dt="2024-02-23T21:07:06.418" v="2361" actId="1076"/>
          <ac:grpSpMkLst>
            <pc:docMk/>
            <pc:sldMk cId="17427817" sldId="260"/>
            <ac:grpSpMk id="99" creationId="{2BD17A91-41D5-D0E9-F956-964E3A166F70}"/>
          </ac:grpSpMkLst>
        </pc:grpChg>
        <pc:picChg chg="add mod ord">
          <ac:chgData name="Sabrina Di Legge" userId="fe55eb555eb075a2" providerId="LiveId" clId="{CA1B9C5C-4F6E-4875-B23C-053C187B323F}" dt="2024-02-23T21:07:04.857" v="2360" actId="164"/>
          <ac:picMkLst>
            <pc:docMk/>
            <pc:sldMk cId="17427817" sldId="260"/>
            <ac:picMk id="5" creationId="{5EF23BB7-872F-1EC3-74AD-AFEBEB95E658}"/>
          </ac:picMkLst>
        </pc:picChg>
        <pc:picChg chg="add del mod">
          <ac:chgData name="Sabrina Di Legge" userId="fe55eb555eb075a2" providerId="LiveId" clId="{CA1B9C5C-4F6E-4875-B23C-053C187B323F}" dt="2024-02-23T17:08:33.641" v="1068" actId="27803"/>
          <ac:picMkLst>
            <pc:docMk/>
            <pc:sldMk cId="17427817" sldId="260"/>
            <ac:picMk id="15" creationId="{8C1AA030-BCD8-DB5D-96B2-ADCDBC4900C1}"/>
          </ac:picMkLst>
        </pc:picChg>
        <pc:picChg chg="add del mod">
          <ac:chgData name="Sabrina Di Legge" userId="fe55eb555eb075a2" providerId="LiveId" clId="{CA1B9C5C-4F6E-4875-B23C-053C187B323F}" dt="2024-02-23T17:26:58.559" v="1270" actId="27803"/>
          <ac:picMkLst>
            <pc:docMk/>
            <pc:sldMk cId="17427817" sldId="260"/>
            <ac:picMk id="24" creationId="{137B664E-2754-2A96-D46E-6090B53A0CE4}"/>
          </ac:picMkLst>
        </pc:picChg>
        <pc:picChg chg="add del mod">
          <ac:chgData name="Sabrina Di Legge" userId="fe55eb555eb075a2" providerId="LiveId" clId="{CA1B9C5C-4F6E-4875-B23C-053C187B323F}" dt="2024-02-23T17:04:23.521" v="1041" actId="27803"/>
          <ac:picMkLst>
            <pc:docMk/>
            <pc:sldMk cId="17427817" sldId="260"/>
            <ac:picMk id="25" creationId="{03502922-9CC3-A7C8-FC04-B88D761054F9}"/>
          </ac:picMkLst>
        </pc:picChg>
        <pc:picChg chg="add del mod">
          <ac:chgData name="Sabrina Di Legge" userId="fe55eb555eb075a2" providerId="LiveId" clId="{CA1B9C5C-4F6E-4875-B23C-053C187B323F}" dt="2024-02-23T17:34:48.322" v="1392" actId="27803"/>
          <ac:picMkLst>
            <pc:docMk/>
            <pc:sldMk cId="17427817" sldId="260"/>
            <ac:picMk id="29" creationId="{5B3D57A4-36E0-1BC2-7FCD-4AE39FD29390}"/>
          </ac:picMkLst>
        </pc:picChg>
        <pc:picChg chg="add del mod">
          <ac:chgData name="Sabrina Di Legge" userId="fe55eb555eb075a2" providerId="LiveId" clId="{CA1B9C5C-4F6E-4875-B23C-053C187B323F}" dt="2024-02-23T17:36:53.380" v="1404" actId="27803"/>
          <ac:picMkLst>
            <pc:docMk/>
            <pc:sldMk cId="17427817" sldId="260"/>
            <ac:picMk id="34" creationId="{517D0BEA-B183-4285-16D7-1C4F4A57447A}"/>
          </ac:picMkLst>
        </pc:picChg>
        <pc:picChg chg="add del mod">
          <ac:chgData name="Sabrina Di Legge" userId="fe55eb555eb075a2" providerId="LiveId" clId="{CA1B9C5C-4F6E-4875-B23C-053C187B323F}" dt="2024-02-23T17:57:06.883" v="1574" actId="478"/>
          <ac:picMkLst>
            <pc:docMk/>
            <pc:sldMk cId="17427817" sldId="260"/>
            <ac:picMk id="39" creationId="{BA739365-115E-583B-3CA9-4D8683E2D7B4}"/>
          </ac:picMkLst>
        </pc:picChg>
        <pc:picChg chg="add del mod">
          <ac:chgData name="Sabrina Di Legge" userId="fe55eb555eb075a2" providerId="LiveId" clId="{CA1B9C5C-4F6E-4875-B23C-053C187B323F}" dt="2024-02-23T17:47:32.236" v="1448" actId="27803"/>
          <ac:picMkLst>
            <pc:docMk/>
            <pc:sldMk cId="17427817" sldId="260"/>
            <ac:picMk id="41" creationId="{0EADC625-6FE1-87D1-3788-A33994D28388}"/>
          </ac:picMkLst>
        </pc:picChg>
        <pc:picChg chg="add del mod">
          <ac:chgData name="Sabrina Di Legge" userId="fe55eb555eb075a2" providerId="LiveId" clId="{CA1B9C5C-4F6E-4875-B23C-053C187B323F}" dt="2024-02-23T17:46:55.262" v="1435" actId="27803"/>
          <ac:picMkLst>
            <pc:docMk/>
            <pc:sldMk cId="17427817" sldId="260"/>
            <ac:picMk id="43" creationId="{8EB082A3-CAF3-EAC5-0C9B-6D0E5FE99E1B}"/>
          </ac:picMkLst>
        </pc:picChg>
        <pc:picChg chg="add del mod">
          <ac:chgData name="Sabrina Di Legge" userId="fe55eb555eb075a2" providerId="LiveId" clId="{CA1B9C5C-4F6E-4875-B23C-053C187B323F}" dt="2024-02-23T20:57:22.559" v="2189" actId="27803"/>
          <ac:picMkLst>
            <pc:docMk/>
            <pc:sldMk cId="17427817" sldId="260"/>
            <ac:picMk id="81" creationId="{F434951C-C86B-6B92-750F-33A9A160CBDD}"/>
          </ac:picMkLst>
        </pc:picChg>
        <pc:picChg chg="add del mod">
          <ac:chgData name="Sabrina Di Legge" userId="fe55eb555eb075a2" providerId="LiveId" clId="{CA1B9C5C-4F6E-4875-B23C-053C187B323F}" dt="2024-02-23T20:50:27.646" v="2037" actId="27803"/>
          <ac:picMkLst>
            <pc:docMk/>
            <pc:sldMk cId="17427817" sldId="260"/>
            <ac:picMk id="83" creationId="{45EE55EF-8B9D-CE54-EACE-E4ADB48D5152}"/>
          </ac:picMkLst>
        </pc:picChg>
        <pc:picChg chg="add del mod modCrop">
          <ac:chgData name="Sabrina Di Legge" userId="fe55eb555eb075a2" providerId="LiveId" clId="{CA1B9C5C-4F6E-4875-B23C-053C187B323F}" dt="2024-02-23T20:48:59.203" v="2008" actId="27803"/>
          <ac:picMkLst>
            <pc:docMk/>
            <pc:sldMk cId="17427817" sldId="260"/>
            <ac:picMk id="85" creationId="{6A900CB0-7381-A772-2F62-CF6CA3F6007E}"/>
          </ac:picMkLst>
        </pc:picChg>
        <pc:picChg chg="add del mod">
          <ac:chgData name="Sabrina Di Legge" userId="fe55eb555eb075a2" providerId="LiveId" clId="{CA1B9C5C-4F6E-4875-B23C-053C187B323F}" dt="2024-02-23T21:07:07.822" v="2362" actId="478"/>
          <ac:picMkLst>
            <pc:docMk/>
            <pc:sldMk cId="17427817" sldId="260"/>
            <ac:picMk id="87" creationId="{28962CEA-21E5-2DE2-AAA7-70E004FE6B91}"/>
          </ac:picMkLst>
        </pc:picChg>
        <pc:picChg chg="add del mod">
          <ac:chgData name="Sabrina Di Legge" userId="fe55eb555eb075a2" providerId="LiveId" clId="{CA1B9C5C-4F6E-4875-B23C-053C187B323F}" dt="2024-02-23T21:02:09.513" v="2271" actId="478"/>
          <ac:picMkLst>
            <pc:docMk/>
            <pc:sldMk cId="17427817" sldId="260"/>
            <ac:picMk id="89" creationId="{EB47CF3B-9CC9-14EA-C4E6-BE2BEDD81617}"/>
          </ac:picMkLst>
        </pc:picChg>
        <pc:picChg chg="add mod">
          <ac:chgData name="Sabrina Di Legge" userId="fe55eb555eb075a2" providerId="LiveId" clId="{CA1B9C5C-4F6E-4875-B23C-053C187B323F}" dt="2024-02-23T21:09:04.840" v="2368" actId="1076"/>
          <ac:picMkLst>
            <pc:docMk/>
            <pc:sldMk cId="17427817" sldId="260"/>
            <ac:picMk id="100" creationId="{13396306-6EFE-8567-EB14-8A71A0A4B877}"/>
          </ac:picMkLst>
        </pc:picChg>
        <pc:picChg chg="add mod">
          <ac:chgData name="Sabrina Di Legge" userId="fe55eb555eb075a2" providerId="LiveId" clId="{CA1B9C5C-4F6E-4875-B23C-053C187B323F}" dt="2024-02-23T21:09:15.763" v="2372" actId="1076"/>
          <ac:picMkLst>
            <pc:docMk/>
            <pc:sldMk cId="17427817" sldId="260"/>
            <ac:picMk id="101" creationId="{FEBF8299-1586-A02D-EC71-E364FF0482C8}"/>
          </ac:picMkLst>
        </pc:picChg>
        <pc:cxnChg chg="add del mod">
          <ac:chgData name="Sabrina Di Legge" userId="fe55eb555eb075a2" providerId="LiveId" clId="{CA1B9C5C-4F6E-4875-B23C-053C187B323F}" dt="2024-02-23T18:00:08.734" v="1607" actId="478"/>
          <ac:cxnSpMkLst>
            <pc:docMk/>
            <pc:sldMk cId="17427817" sldId="260"/>
            <ac:cxnSpMk id="62" creationId="{DA9DF96E-3A0B-8914-1BB5-EFF492628357}"/>
          </ac:cxnSpMkLst>
        </pc:cxnChg>
        <pc:cxnChg chg="add del mod">
          <ac:chgData name="Sabrina Di Legge" userId="fe55eb555eb075a2" providerId="LiveId" clId="{CA1B9C5C-4F6E-4875-B23C-053C187B323F}" dt="2024-02-23T18:10:17.954" v="1744" actId="478"/>
          <ac:cxnSpMkLst>
            <pc:docMk/>
            <pc:sldMk cId="17427817" sldId="260"/>
            <ac:cxnSpMk id="70" creationId="{1E6D9A02-36AD-7240-4104-B25F3849D30A}"/>
          </ac:cxnSpMkLst>
        </pc:cxnChg>
      </pc:sldChg>
      <pc:sldChg chg="del">
        <pc:chgData name="Sabrina Di Legge" userId="fe55eb555eb075a2" providerId="LiveId" clId="{CA1B9C5C-4F6E-4875-B23C-053C187B323F}" dt="2024-02-24T17:00:30.325" v="2473" actId="47"/>
        <pc:sldMkLst>
          <pc:docMk/>
          <pc:sldMk cId="267047973" sldId="261"/>
        </pc:sldMkLst>
      </pc:sldChg>
      <pc:sldChg chg="addSp delSp modSp add mod ord setBg delCm">
        <pc:chgData name="Sabrina Di Legge" userId="fe55eb555eb075a2" providerId="LiveId" clId="{CA1B9C5C-4F6E-4875-B23C-053C187B323F}" dt="2024-02-25T19:10:11.680" v="5449" actId="208"/>
        <pc:sldMkLst>
          <pc:docMk/>
          <pc:sldMk cId="848019442" sldId="264"/>
        </pc:sldMkLst>
        <pc:spChg chg="mod">
          <ac:chgData name="Sabrina Di Legge" userId="fe55eb555eb075a2" providerId="LiveId" clId="{CA1B9C5C-4F6E-4875-B23C-053C187B323F}" dt="2024-02-24T20:53:43.933" v="3113" actId="164"/>
          <ac:spMkLst>
            <pc:docMk/>
            <pc:sldMk cId="848019442" sldId="264"/>
            <ac:spMk id="3" creationId="{3A66F535-E977-52E5-D026-95B65E0BD183}"/>
          </ac:spMkLst>
        </pc:spChg>
        <pc:spChg chg="add mod">
          <ac:chgData name="Sabrina Di Legge" userId="fe55eb555eb075a2" providerId="LiveId" clId="{CA1B9C5C-4F6E-4875-B23C-053C187B323F}" dt="2024-02-24T20:52:28.454" v="3104"/>
          <ac:spMkLst>
            <pc:docMk/>
            <pc:sldMk cId="848019442" sldId="264"/>
            <ac:spMk id="4" creationId="{140A2DF7-B3AC-CA0F-1185-243A507E73BD}"/>
          </ac:spMkLst>
        </pc:spChg>
        <pc:spChg chg="del">
          <ac:chgData name="Sabrina Di Legge" userId="fe55eb555eb075a2" providerId="LiveId" clId="{CA1B9C5C-4F6E-4875-B23C-053C187B323F}" dt="2024-02-23T21:12:03.299" v="2398" actId="478"/>
          <ac:spMkLst>
            <pc:docMk/>
            <pc:sldMk cId="848019442" sldId="264"/>
            <ac:spMk id="6" creationId="{33EC086B-B324-3561-4E84-7B19D7A6B124}"/>
          </ac:spMkLst>
        </pc:spChg>
        <pc:spChg chg="del">
          <ac:chgData name="Sabrina Di Legge" userId="fe55eb555eb075a2" providerId="LiveId" clId="{CA1B9C5C-4F6E-4875-B23C-053C187B323F}" dt="2024-02-23T21:11:52.050" v="2387" actId="478"/>
          <ac:spMkLst>
            <pc:docMk/>
            <pc:sldMk cId="848019442" sldId="264"/>
            <ac:spMk id="7" creationId="{0CE3DE49-2A6D-CAD0-45E4-F7917F906F3F}"/>
          </ac:spMkLst>
        </pc:spChg>
        <pc:spChg chg="mod">
          <ac:chgData name="Sabrina Di Legge" userId="fe55eb555eb075a2" providerId="LiveId" clId="{CA1B9C5C-4F6E-4875-B23C-053C187B323F}" dt="2024-02-24T21:21:49.761" v="3518" actId="1076"/>
          <ac:spMkLst>
            <pc:docMk/>
            <pc:sldMk cId="848019442" sldId="264"/>
            <ac:spMk id="12" creationId="{D10BEB5F-187D-D61D-B3B1-E40F82741F04}"/>
          </ac:spMkLst>
        </pc:spChg>
        <pc:spChg chg="del">
          <ac:chgData name="Sabrina Di Legge" userId="fe55eb555eb075a2" providerId="LiveId" clId="{CA1B9C5C-4F6E-4875-B23C-053C187B323F}" dt="2024-02-23T21:11:52.796" v="2388" actId="478"/>
          <ac:spMkLst>
            <pc:docMk/>
            <pc:sldMk cId="848019442" sldId="264"/>
            <ac:spMk id="13" creationId="{ECFF056C-3249-EBA1-C303-3DA3B602762D}"/>
          </ac:spMkLst>
        </pc:spChg>
        <pc:spChg chg="mod ord">
          <ac:chgData name="Sabrina Di Legge" userId="fe55eb555eb075a2" providerId="LiveId" clId="{CA1B9C5C-4F6E-4875-B23C-053C187B323F}" dt="2024-02-24T21:09:31.700" v="3314" actId="207"/>
          <ac:spMkLst>
            <pc:docMk/>
            <pc:sldMk cId="848019442" sldId="264"/>
            <ac:spMk id="14" creationId="{04AB3634-D487-22B9-2799-0D82C8F1AD2D}"/>
          </ac:spMkLst>
        </pc:spChg>
        <pc:spChg chg="del mod">
          <ac:chgData name="Sabrina Di Legge" userId="fe55eb555eb075a2" providerId="LiveId" clId="{CA1B9C5C-4F6E-4875-B23C-053C187B323F}" dt="2024-02-23T21:11:59.802" v="2395" actId="478"/>
          <ac:spMkLst>
            <pc:docMk/>
            <pc:sldMk cId="848019442" sldId="264"/>
            <ac:spMk id="17" creationId="{E7332772-779D-BE23-27E5-51A360868941}"/>
          </ac:spMkLst>
        </pc:spChg>
        <pc:spChg chg="del mod">
          <ac:chgData name="Sabrina Di Legge" userId="fe55eb555eb075a2" providerId="LiveId" clId="{CA1B9C5C-4F6E-4875-B23C-053C187B323F}" dt="2024-02-23T21:11:54.945" v="2391" actId="478"/>
          <ac:spMkLst>
            <pc:docMk/>
            <pc:sldMk cId="848019442" sldId="264"/>
            <ac:spMk id="18" creationId="{9C09A619-413F-3E9C-AA17-9D3D0B269D11}"/>
          </ac:spMkLst>
        </pc:spChg>
        <pc:spChg chg="del">
          <ac:chgData name="Sabrina Di Legge" userId="fe55eb555eb075a2" providerId="LiveId" clId="{CA1B9C5C-4F6E-4875-B23C-053C187B323F}" dt="2024-02-24T20:52:22.783" v="3103" actId="478"/>
          <ac:spMkLst>
            <pc:docMk/>
            <pc:sldMk cId="848019442" sldId="264"/>
            <ac:spMk id="20" creationId="{5A104185-DF5B-85EF-5D7D-6C4928B601D5}"/>
          </ac:spMkLst>
        </pc:spChg>
        <pc:spChg chg="add del">
          <ac:chgData name="Sabrina Di Legge" userId="fe55eb555eb075a2" providerId="LiveId" clId="{CA1B9C5C-4F6E-4875-B23C-053C187B323F}" dt="2024-02-24T21:08:11.600" v="3294" actId="478"/>
          <ac:spMkLst>
            <pc:docMk/>
            <pc:sldMk cId="848019442" sldId="264"/>
            <ac:spMk id="21" creationId="{3E164167-9E4F-2D98-D656-4EAA86BFE529}"/>
          </ac:spMkLst>
        </pc:spChg>
        <pc:spChg chg="del">
          <ac:chgData name="Sabrina Di Legge" userId="fe55eb555eb075a2" providerId="LiveId" clId="{CA1B9C5C-4F6E-4875-B23C-053C187B323F}" dt="2024-02-23T21:12:00.636" v="2396" actId="478"/>
          <ac:spMkLst>
            <pc:docMk/>
            <pc:sldMk cId="848019442" sldId="264"/>
            <ac:spMk id="21" creationId="{EE4FF3A0-D157-9877-6C8C-CAC5023A53A4}"/>
          </ac:spMkLst>
        </pc:spChg>
        <pc:spChg chg="del">
          <ac:chgData name="Sabrina Di Legge" userId="fe55eb555eb075a2" providerId="LiveId" clId="{CA1B9C5C-4F6E-4875-B23C-053C187B323F}" dt="2024-02-23T21:11:56.769" v="2393" actId="478"/>
          <ac:spMkLst>
            <pc:docMk/>
            <pc:sldMk cId="848019442" sldId="264"/>
            <ac:spMk id="22" creationId="{9731ACDC-2C00-AE87-4BE8-2E05B4C2B060}"/>
          </ac:spMkLst>
        </pc:spChg>
        <pc:spChg chg="del">
          <ac:chgData name="Sabrina Di Legge" userId="fe55eb555eb075a2" providerId="LiveId" clId="{CA1B9C5C-4F6E-4875-B23C-053C187B323F}" dt="2024-02-23T21:11:53.636" v="2389" actId="478"/>
          <ac:spMkLst>
            <pc:docMk/>
            <pc:sldMk cId="848019442" sldId="264"/>
            <ac:spMk id="23" creationId="{137A1258-3079-6568-E78D-5D1DDDB1FBD3}"/>
          </ac:spMkLst>
        </pc:spChg>
        <pc:spChg chg="mod">
          <ac:chgData name="Sabrina Di Legge" userId="fe55eb555eb075a2" providerId="LiveId" clId="{CA1B9C5C-4F6E-4875-B23C-053C187B323F}" dt="2024-02-24T21:21:55.298" v="3519" actId="1076"/>
          <ac:spMkLst>
            <pc:docMk/>
            <pc:sldMk cId="848019442" sldId="264"/>
            <ac:spMk id="45" creationId="{5B5210F7-BF66-AD2E-BA84-46F21E3264B5}"/>
          </ac:spMkLst>
        </pc:spChg>
        <pc:spChg chg="mod">
          <ac:chgData name="Sabrina Di Legge" userId="fe55eb555eb075a2" providerId="LiveId" clId="{CA1B9C5C-4F6E-4875-B23C-053C187B323F}" dt="2024-02-24T21:20:38.497" v="3510" actId="1076"/>
          <ac:spMkLst>
            <pc:docMk/>
            <pc:sldMk cId="848019442" sldId="264"/>
            <ac:spMk id="46" creationId="{064747C8-BE75-80E7-6CED-CEA1512C5835}"/>
          </ac:spMkLst>
        </pc:spChg>
        <pc:spChg chg="mod">
          <ac:chgData name="Sabrina Di Legge" userId="fe55eb555eb075a2" providerId="LiveId" clId="{CA1B9C5C-4F6E-4875-B23C-053C187B323F}" dt="2024-02-24T21:27:23.142" v="3553" actId="207"/>
          <ac:spMkLst>
            <pc:docMk/>
            <pc:sldMk cId="848019442" sldId="264"/>
            <ac:spMk id="47" creationId="{6A2DDE5C-D847-560A-1AEE-F9FA60E745E2}"/>
          </ac:spMkLst>
        </pc:spChg>
        <pc:spChg chg="add mod">
          <ac:chgData name="Sabrina Di Legge" userId="fe55eb555eb075a2" providerId="LiveId" clId="{CA1B9C5C-4F6E-4875-B23C-053C187B323F}" dt="2024-02-25T19:10:11.680" v="5449" actId="208"/>
          <ac:spMkLst>
            <pc:docMk/>
            <pc:sldMk cId="848019442" sldId="264"/>
            <ac:spMk id="70" creationId="{31489CE5-DA2E-339E-F92E-7022D95DB796}"/>
          </ac:spMkLst>
        </pc:spChg>
        <pc:spChg chg="mod">
          <ac:chgData name="Sabrina Di Legge" userId="fe55eb555eb075a2" providerId="LiveId" clId="{CA1B9C5C-4F6E-4875-B23C-053C187B323F}" dt="2024-02-24T21:21:00.278" v="3514" actId="1076"/>
          <ac:spMkLst>
            <pc:docMk/>
            <pc:sldMk cId="848019442" sldId="264"/>
            <ac:spMk id="71" creationId="{D13D642F-CE1B-74EA-D785-2DF8A8BE569C}"/>
          </ac:spMkLst>
        </pc:spChg>
        <pc:spChg chg="mod">
          <ac:chgData name="Sabrina Di Legge" userId="fe55eb555eb075a2" providerId="LiveId" clId="{CA1B9C5C-4F6E-4875-B23C-053C187B323F}" dt="2024-02-24T21:20:52.853" v="3513" actId="1076"/>
          <ac:spMkLst>
            <pc:docMk/>
            <pc:sldMk cId="848019442" sldId="264"/>
            <ac:spMk id="84" creationId="{D56AC49E-02C9-CA91-26A2-F450C04EE75A}"/>
          </ac:spMkLst>
        </pc:spChg>
        <pc:spChg chg="mod">
          <ac:chgData name="Sabrina Di Legge" userId="fe55eb555eb075a2" providerId="LiveId" clId="{CA1B9C5C-4F6E-4875-B23C-053C187B323F}" dt="2024-02-24T21:27:30.054" v="3554" actId="108"/>
          <ac:spMkLst>
            <pc:docMk/>
            <pc:sldMk cId="848019442" sldId="264"/>
            <ac:spMk id="85" creationId="{EC8247D3-2468-1EBD-0657-78E155C5AB60}"/>
          </ac:spMkLst>
        </pc:spChg>
        <pc:grpChg chg="add mod">
          <ac:chgData name="Sabrina Di Legge" userId="fe55eb555eb075a2" providerId="LiveId" clId="{CA1B9C5C-4F6E-4875-B23C-053C187B323F}" dt="2024-02-24T21:25:00.558" v="3540" actId="1076"/>
          <ac:grpSpMkLst>
            <pc:docMk/>
            <pc:sldMk cId="848019442" sldId="264"/>
            <ac:grpSpMk id="5" creationId="{DB035B82-C17F-F797-5EF4-2DA7A504AF22}"/>
          </ac:grpSpMkLst>
        </pc:grpChg>
        <pc:grpChg chg="add mod">
          <ac:chgData name="Sabrina Di Legge" userId="fe55eb555eb075a2" providerId="LiveId" clId="{CA1B9C5C-4F6E-4875-B23C-053C187B323F}" dt="2024-02-24T21:25:31.085" v="3543" actId="14100"/>
          <ac:grpSpMkLst>
            <pc:docMk/>
            <pc:sldMk cId="848019442" sldId="264"/>
            <ac:grpSpMk id="6" creationId="{601711D7-D185-5EDE-7EF3-F1C2112F743A}"/>
          </ac:grpSpMkLst>
        </pc:grpChg>
        <pc:picChg chg="del">
          <ac:chgData name="Sabrina Di Legge" userId="fe55eb555eb075a2" providerId="LiveId" clId="{CA1B9C5C-4F6E-4875-B23C-053C187B323F}" dt="2024-02-23T21:11:55.892" v="2392" actId="478"/>
          <ac:picMkLst>
            <pc:docMk/>
            <pc:sldMk cId="848019442" sldId="264"/>
            <ac:picMk id="4" creationId="{33758C23-D42C-7329-0883-3143E5714335}"/>
          </ac:picMkLst>
        </pc:picChg>
        <pc:picChg chg="del">
          <ac:chgData name="Sabrina Di Legge" userId="fe55eb555eb075a2" providerId="LiveId" clId="{CA1B9C5C-4F6E-4875-B23C-053C187B323F}" dt="2024-02-23T21:12:01.644" v="2397" actId="478"/>
          <ac:picMkLst>
            <pc:docMk/>
            <pc:sldMk cId="848019442" sldId="264"/>
            <ac:picMk id="9" creationId="{5F76888D-71B9-C7CC-0CA8-EF0FADE7B0A7}"/>
          </ac:picMkLst>
        </pc:picChg>
        <pc:picChg chg="mod">
          <ac:chgData name="Sabrina Di Legge" userId="fe55eb555eb075a2" providerId="LiveId" clId="{CA1B9C5C-4F6E-4875-B23C-053C187B323F}" dt="2024-02-24T20:53:43.933" v="3113" actId="164"/>
          <ac:picMkLst>
            <pc:docMk/>
            <pc:sldMk cId="848019442" sldId="264"/>
            <ac:picMk id="92" creationId="{76B9AE6F-C286-2015-9CC5-DF39AA7FAC83}"/>
          </ac:picMkLst>
        </pc:picChg>
        <pc:picChg chg="mod">
          <ac:chgData name="Sabrina Di Legge" userId="fe55eb555eb075a2" providerId="LiveId" clId="{CA1B9C5C-4F6E-4875-B23C-053C187B323F}" dt="2024-02-24T20:53:43.933" v="3113" actId="164"/>
          <ac:picMkLst>
            <pc:docMk/>
            <pc:sldMk cId="848019442" sldId="264"/>
            <ac:picMk id="94" creationId="{9AEAC1C3-3B8D-B56B-C1F6-27B55CEC6B4E}"/>
          </ac:picMkLst>
        </pc:picChg>
        <pc:picChg chg="mod">
          <ac:chgData name="Sabrina Di Legge" userId="fe55eb555eb075a2" providerId="LiveId" clId="{CA1B9C5C-4F6E-4875-B23C-053C187B323F}" dt="2024-02-24T20:53:43.933" v="3113" actId="164"/>
          <ac:picMkLst>
            <pc:docMk/>
            <pc:sldMk cId="848019442" sldId="264"/>
            <ac:picMk id="96" creationId="{F312F148-36CC-935C-04AD-AB50A44A23F9}"/>
          </ac:picMkLst>
        </pc:picChg>
        <pc:cxnChg chg="mod">
          <ac:chgData name="Sabrina Di Legge" userId="fe55eb555eb075a2" providerId="LiveId" clId="{CA1B9C5C-4F6E-4875-B23C-053C187B323F}" dt="2024-02-24T21:21:49.761" v="3518" actId="1076"/>
          <ac:cxnSpMkLst>
            <pc:docMk/>
            <pc:sldMk cId="848019442" sldId="264"/>
            <ac:cxnSpMk id="49" creationId="{EE6832E3-D210-8E7F-DA3A-811FC6282AFE}"/>
          </ac:cxnSpMkLst>
        </pc:cxnChg>
        <pc:cxnChg chg="mod">
          <ac:chgData name="Sabrina Di Legge" userId="fe55eb555eb075a2" providerId="LiveId" clId="{CA1B9C5C-4F6E-4875-B23C-053C187B323F}" dt="2024-02-24T21:20:38.497" v="3510" actId="1076"/>
          <ac:cxnSpMkLst>
            <pc:docMk/>
            <pc:sldMk cId="848019442" sldId="264"/>
            <ac:cxnSpMk id="52" creationId="{32BABC74-17C5-5B54-2AEB-708C1CCD566E}"/>
          </ac:cxnSpMkLst>
        </pc:cxnChg>
        <pc:cxnChg chg="mod">
          <ac:chgData name="Sabrina Di Legge" userId="fe55eb555eb075a2" providerId="LiveId" clId="{CA1B9C5C-4F6E-4875-B23C-053C187B323F}" dt="2024-02-24T21:21:55.298" v="3519" actId="1076"/>
          <ac:cxnSpMkLst>
            <pc:docMk/>
            <pc:sldMk cId="848019442" sldId="264"/>
            <ac:cxnSpMk id="55" creationId="{1B148195-BEC0-4810-62B1-1B0C83AF522B}"/>
          </ac:cxnSpMkLst>
        </pc:cxnChg>
        <pc:cxnChg chg="mod">
          <ac:chgData name="Sabrina Di Legge" userId="fe55eb555eb075a2" providerId="LiveId" clId="{CA1B9C5C-4F6E-4875-B23C-053C187B323F}" dt="2024-02-24T21:26:57.550" v="3545" actId="692"/>
          <ac:cxnSpMkLst>
            <pc:docMk/>
            <pc:sldMk cId="848019442" sldId="264"/>
            <ac:cxnSpMk id="58" creationId="{3435623F-7A00-4678-9F11-5F53B69466C3}"/>
          </ac:cxnSpMkLst>
        </pc:cxnChg>
        <pc:cxnChg chg="mod">
          <ac:chgData name="Sabrina Di Legge" userId="fe55eb555eb075a2" providerId="LiveId" clId="{CA1B9C5C-4F6E-4875-B23C-053C187B323F}" dt="2024-02-24T21:21:00.278" v="3514" actId="1076"/>
          <ac:cxnSpMkLst>
            <pc:docMk/>
            <pc:sldMk cId="848019442" sldId="264"/>
            <ac:cxnSpMk id="65" creationId="{3FC87244-3569-51B0-6697-49DB8F8F2AD1}"/>
          </ac:cxnSpMkLst>
        </pc:cxnChg>
        <pc:cxnChg chg="mod">
          <ac:chgData name="Sabrina Di Legge" userId="fe55eb555eb075a2" providerId="LiveId" clId="{CA1B9C5C-4F6E-4875-B23C-053C187B323F}" dt="2024-02-24T21:20:52.853" v="3513" actId="1076"/>
          <ac:cxnSpMkLst>
            <pc:docMk/>
            <pc:sldMk cId="848019442" sldId="264"/>
            <ac:cxnSpMk id="68" creationId="{B97A240B-E11A-F437-353C-91557A04E561}"/>
          </ac:cxnSpMkLst>
        </pc:cxnChg>
        <pc:cxnChg chg="add mod">
          <ac:chgData name="Sabrina Di Legge" userId="fe55eb555eb075a2" providerId="LiveId" clId="{CA1B9C5C-4F6E-4875-B23C-053C187B323F}" dt="2024-02-24T21:34:23.788" v="3555"/>
          <ac:cxnSpMkLst>
            <pc:docMk/>
            <pc:sldMk cId="848019442" sldId="264"/>
            <ac:cxnSpMk id="72" creationId="{1BBF9673-70B5-D10C-DE1E-DBE93832B5DC}"/>
          </ac:cxnSpMkLst>
        </pc:cxnChg>
        <pc:cxnChg chg="mod">
          <ac:chgData name="Sabrina Di Legge" userId="fe55eb555eb075a2" providerId="LiveId" clId="{CA1B9C5C-4F6E-4875-B23C-053C187B323F}" dt="2024-02-24T21:27:03.162" v="3546" actId="108"/>
          <ac:cxnSpMkLst>
            <pc:docMk/>
            <pc:sldMk cId="848019442" sldId="264"/>
            <ac:cxnSpMk id="86" creationId="{DA26477E-BBAC-5FEE-160E-37B8D9CFDBA8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abrina Di Legge" userId="fe55eb555eb075a2" providerId="LiveId" clId="{CA1B9C5C-4F6E-4875-B23C-053C187B323F}" dt="2024-02-24T21:36:28.150" v="3569"/>
              <pc2:cmMkLst xmlns:pc2="http://schemas.microsoft.com/office/powerpoint/2019/9/main/command">
                <pc:docMk/>
                <pc:sldMk cId="848019442" sldId="264"/>
                <pc2:cmMk id="{006EFFA4-0D05-447D-AA78-2264FC3629B0}"/>
              </pc2:cmMkLst>
            </pc226:cmChg>
            <pc226:cmChg xmlns:pc226="http://schemas.microsoft.com/office/powerpoint/2022/06/main/command" chg="del">
              <pc226:chgData name="Sabrina Di Legge" userId="fe55eb555eb075a2" providerId="LiveId" clId="{CA1B9C5C-4F6E-4875-B23C-053C187B323F}" dt="2024-02-24T21:36:25.898" v="3568"/>
              <pc2:cmMkLst xmlns:pc2="http://schemas.microsoft.com/office/powerpoint/2019/9/main/command">
                <pc:docMk/>
                <pc:sldMk cId="848019442" sldId="264"/>
                <pc2:cmMk id="{2F8281B7-94B3-4FD0-80F8-9A69F0EF199F}"/>
              </pc2:cmMkLst>
            </pc226:cmChg>
          </p:ext>
        </pc:extLst>
      </pc:sldChg>
      <pc:sldChg chg="addSp delSp modSp mod">
        <pc:chgData name="Sabrina Di Legge" userId="fe55eb555eb075a2" providerId="LiveId" clId="{CA1B9C5C-4F6E-4875-B23C-053C187B323F}" dt="2024-02-24T18:18:31.928" v="2849" actId="1076"/>
        <pc:sldMkLst>
          <pc:docMk/>
          <pc:sldMk cId="1962639827" sldId="265"/>
        </pc:sldMkLst>
        <pc:spChg chg="add mod">
          <ac:chgData name="Sabrina Di Legge" userId="fe55eb555eb075a2" providerId="LiveId" clId="{CA1B9C5C-4F6E-4875-B23C-053C187B323F}" dt="2024-02-24T18:04:49.307" v="2632" actId="1036"/>
          <ac:spMkLst>
            <pc:docMk/>
            <pc:sldMk cId="1962639827" sldId="265"/>
            <ac:spMk id="3" creationId="{A4E704B3-A182-38C1-92B6-1C2393CEA20D}"/>
          </ac:spMkLst>
        </pc:spChg>
        <pc:spChg chg="mod">
          <ac:chgData name="Sabrina Di Legge" userId="fe55eb555eb075a2" providerId="LiveId" clId="{CA1B9C5C-4F6E-4875-B23C-053C187B323F}" dt="2024-02-24T18:05:12.189" v="2683" actId="1076"/>
          <ac:spMkLst>
            <pc:docMk/>
            <pc:sldMk cId="1962639827" sldId="265"/>
            <ac:spMk id="12" creationId="{1384496B-B65B-1B21-367D-D3012FE727E1}"/>
          </ac:spMkLst>
        </pc:spChg>
        <pc:spChg chg="mod">
          <ac:chgData name="Sabrina Di Legge" userId="fe55eb555eb075a2" providerId="LiveId" clId="{CA1B9C5C-4F6E-4875-B23C-053C187B323F}" dt="2024-02-24T18:05:12.189" v="2683" actId="1076"/>
          <ac:spMkLst>
            <pc:docMk/>
            <pc:sldMk cId="1962639827" sldId="265"/>
            <ac:spMk id="13" creationId="{45BD3AB2-F77A-0CB5-1CE3-1B32B93E4CD4}"/>
          </ac:spMkLst>
        </pc:spChg>
        <pc:spChg chg="mod">
          <ac:chgData name="Sabrina Di Legge" userId="fe55eb555eb075a2" providerId="LiveId" clId="{CA1B9C5C-4F6E-4875-B23C-053C187B323F}" dt="2024-02-24T18:18:29.847" v="2848" actId="1076"/>
          <ac:spMkLst>
            <pc:docMk/>
            <pc:sldMk cId="1962639827" sldId="265"/>
            <ac:spMk id="14" creationId="{AC40A9D8-2ECB-EF0F-DEC3-8750BF7154DA}"/>
          </ac:spMkLst>
        </pc:spChg>
        <pc:spChg chg="del">
          <ac:chgData name="Sabrina Di Legge" userId="fe55eb555eb075a2" providerId="LiveId" clId="{CA1B9C5C-4F6E-4875-B23C-053C187B323F}" dt="2024-02-24T17:56:45.961" v="2548" actId="478"/>
          <ac:spMkLst>
            <pc:docMk/>
            <pc:sldMk cId="1962639827" sldId="265"/>
            <ac:spMk id="15" creationId="{B65E4377-7CF0-D5A4-C426-C109E371387D}"/>
          </ac:spMkLst>
        </pc:spChg>
        <pc:spChg chg="del">
          <ac:chgData name="Sabrina Di Legge" userId="fe55eb555eb075a2" providerId="LiveId" clId="{CA1B9C5C-4F6E-4875-B23C-053C187B323F}" dt="2024-02-24T18:02:32.942" v="2581" actId="478"/>
          <ac:spMkLst>
            <pc:docMk/>
            <pc:sldMk cId="1962639827" sldId="265"/>
            <ac:spMk id="16" creationId="{A2BCC499-7D29-66F6-03CD-9F0C8265EA85}"/>
          </ac:spMkLst>
        </pc:spChg>
        <pc:spChg chg="del">
          <ac:chgData name="Sabrina Di Legge" userId="fe55eb555eb075a2" providerId="LiveId" clId="{CA1B9C5C-4F6E-4875-B23C-053C187B323F}" dt="2024-02-24T17:05:40.689" v="2518" actId="478"/>
          <ac:spMkLst>
            <pc:docMk/>
            <pc:sldMk cId="1962639827" sldId="265"/>
            <ac:spMk id="20" creationId="{DFBCEFA9-A0A2-E405-27A1-7938F172B5F1}"/>
          </ac:spMkLst>
        </pc:spChg>
        <pc:spChg chg="add mod">
          <ac:chgData name="Sabrina Di Legge" userId="fe55eb555eb075a2" providerId="LiveId" clId="{CA1B9C5C-4F6E-4875-B23C-053C187B323F}" dt="2024-02-24T18:18:23.424" v="2847" actId="14100"/>
          <ac:spMkLst>
            <pc:docMk/>
            <pc:sldMk cId="1962639827" sldId="265"/>
            <ac:spMk id="26" creationId="{73D6A99D-4719-C0E8-F09A-289D52253AD5}"/>
          </ac:spMkLst>
        </pc:spChg>
        <pc:grpChg chg="add del mod">
          <ac:chgData name="Sabrina Di Legge" userId="fe55eb555eb075a2" providerId="LiveId" clId="{CA1B9C5C-4F6E-4875-B23C-053C187B323F}" dt="2024-02-24T18:02:07.872" v="2577" actId="165"/>
          <ac:grpSpMkLst>
            <pc:docMk/>
            <pc:sldMk cId="1962639827" sldId="265"/>
            <ac:grpSpMk id="23" creationId="{38398616-F461-8237-45D3-E2F75CF1E18C}"/>
          </ac:grpSpMkLst>
        </pc:grpChg>
        <pc:grpChg chg="add mod">
          <ac:chgData name="Sabrina Di Legge" userId="fe55eb555eb075a2" providerId="LiveId" clId="{CA1B9C5C-4F6E-4875-B23C-053C187B323F}" dt="2024-02-24T18:05:12.189" v="2683" actId="1076"/>
          <ac:grpSpMkLst>
            <pc:docMk/>
            <pc:sldMk cId="1962639827" sldId="265"/>
            <ac:grpSpMk id="24" creationId="{3187FA3D-A09E-F850-2C95-52BB0998C622}"/>
          </ac:grpSpMkLst>
        </pc:grpChg>
        <pc:picChg chg="mod">
          <ac:chgData name="Sabrina Di Legge" userId="fe55eb555eb075a2" providerId="LiveId" clId="{CA1B9C5C-4F6E-4875-B23C-053C187B323F}" dt="2024-02-24T18:16:51.381" v="2833" actId="2085"/>
          <ac:picMkLst>
            <pc:docMk/>
            <pc:sldMk cId="1962639827" sldId="265"/>
            <ac:picMk id="4" creationId="{DF11F779-F200-AA41-0089-C3048E8A151D}"/>
          </ac:picMkLst>
        </pc:picChg>
        <pc:picChg chg="mod">
          <ac:chgData name="Sabrina Di Legge" userId="fe55eb555eb075a2" providerId="LiveId" clId="{CA1B9C5C-4F6E-4875-B23C-053C187B323F}" dt="2024-02-24T18:05:12.189" v="2683" actId="1076"/>
          <ac:picMkLst>
            <pc:docMk/>
            <pc:sldMk cId="1962639827" sldId="265"/>
            <ac:picMk id="5" creationId="{75874B15-F3ED-EB94-5F9D-8554A9D1F667}"/>
          </ac:picMkLst>
        </pc:picChg>
        <pc:picChg chg="add del mod">
          <ac:chgData name="Sabrina Di Legge" userId="fe55eb555eb075a2" providerId="LiveId" clId="{CA1B9C5C-4F6E-4875-B23C-053C187B323F}" dt="2024-02-24T17:56:58.272" v="2553" actId="478"/>
          <ac:picMkLst>
            <pc:docMk/>
            <pc:sldMk cId="1962639827" sldId="265"/>
            <ac:picMk id="6" creationId="{840EC8EC-F2AE-FE46-1A35-CFE7E991C860}"/>
          </ac:picMkLst>
        </pc:picChg>
        <pc:picChg chg="add mod">
          <ac:chgData name="Sabrina Di Legge" userId="fe55eb555eb075a2" providerId="LiveId" clId="{CA1B9C5C-4F6E-4875-B23C-053C187B323F}" dt="2024-02-24T18:02:24.381" v="2580" actId="164"/>
          <ac:picMkLst>
            <pc:docMk/>
            <pc:sldMk cId="1962639827" sldId="265"/>
            <ac:picMk id="8" creationId="{39BF0BD7-4A18-D21D-3752-F06015063DB8}"/>
          </ac:picMkLst>
        </pc:picChg>
        <pc:picChg chg="mod">
          <ac:chgData name="Sabrina Di Legge" userId="fe55eb555eb075a2" providerId="LiveId" clId="{CA1B9C5C-4F6E-4875-B23C-053C187B323F}" dt="2024-02-24T18:17:16.863" v="2840" actId="1076"/>
          <ac:picMkLst>
            <pc:docMk/>
            <pc:sldMk cId="1962639827" sldId="265"/>
            <ac:picMk id="9" creationId="{5AB7773B-58F2-9902-7314-917F8434387C}"/>
          </ac:picMkLst>
        </pc:picChg>
        <pc:picChg chg="mod">
          <ac:chgData name="Sabrina Di Legge" userId="fe55eb555eb075a2" providerId="LiveId" clId="{CA1B9C5C-4F6E-4875-B23C-053C187B323F}" dt="2024-02-24T18:18:31.928" v="2849" actId="1076"/>
          <ac:picMkLst>
            <pc:docMk/>
            <pc:sldMk cId="1962639827" sldId="265"/>
            <ac:picMk id="11" creationId="{B14D69A6-1DDF-B0D5-24C3-ECEF50BFC4AA}"/>
          </ac:picMkLst>
        </pc:picChg>
        <pc:picChg chg="add mod">
          <ac:chgData name="Sabrina Di Legge" userId="fe55eb555eb075a2" providerId="LiveId" clId="{CA1B9C5C-4F6E-4875-B23C-053C187B323F}" dt="2024-02-24T18:02:24.381" v="2580" actId="164"/>
          <ac:picMkLst>
            <pc:docMk/>
            <pc:sldMk cId="1962639827" sldId="265"/>
            <ac:picMk id="17" creationId="{B24A41C1-6DBF-64CF-F5EF-00BBD9F63D39}"/>
          </ac:picMkLst>
        </pc:picChg>
        <pc:cxnChg chg="add mod topLvl">
          <ac:chgData name="Sabrina Di Legge" userId="fe55eb555eb075a2" providerId="LiveId" clId="{CA1B9C5C-4F6E-4875-B23C-053C187B323F}" dt="2024-02-24T18:02:24.381" v="2580" actId="164"/>
          <ac:cxnSpMkLst>
            <pc:docMk/>
            <pc:sldMk cId="1962639827" sldId="265"/>
            <ac:cxnSpMk id="19" creationId="{681026E7-EB09-2A06-8539-7CFD68D30B1B}"/>
          </ac:cxnSpMkLst>
        </pc:cxnChg>
        <pc:cxnChg chg="add mod topLvl">
          <ac:chgData name="Sabrina Di Legge" userId="fe55eb555eb075a2" providerId="LiveId" clId="{CA1B9C5C-4F6E-4875-B23C-053C187B323F}" dt="2024-02-24T18:02:24.381" v="2580" actId="164"/>
          <ac:cxnSpMkLst>
            <pc:docMk/>
            <pc:sldMk cId="1962639827" sldId="265"/>
            <ac:cxnSpMk id="22" creationId="{379656A1-0753-6AF7-B05B-25DF7D27AA84}"/>
          </ac:cxnSpMkLst>
        </pc:cxnChg>
        <pc:cxnChg chg="add mod">
          <ac:chgData name="Sabrina Di Legge" userId="fe55eb555eb075a2" providerId="LiveId" clId="{CA1B9C5C-4F6E-4875-B23C-053C187B323F}" dt="2024-02-24T18:05:25.380" v="2685" actId="1076"/>
          <ac:cxnSpMkLst>
            <pc:docMk/>
            <pc:sldMk cId="1962639827" sldId="265"/>
            <ac:cxnSpMk id="25" creationId="{3987FD11-46DF-FEF5-E0D6-397FFD664F2E}"/>
          </ac:cxnSpMkLst>
        </pc:cxnChg>
      </pc:sldChg>
      <pc:sldChg chg="addSp modSp del mod delCm modCm">
        <pc:chgData name="Sabrina Di Legge" userId="fe55eb555eb075a2" providerId="LiveId" clId="{CA1B9C5C-4F6E-4875-B23C-053C187B323F}" dt="2024-02-24T16:59:13.156" v="2444" actId="47"/>
        <pc:sldMkLst>
          <pc:docMk/>
          <pc:sldMk cId="2000424532" sldId="266"/>
        </pc:sldMkLst>
        <pc:spChg chg="mod">
          <ac:chgData name="Sabrina Di Legge" userId="fe55eb555eb075a2" providerId="LiveId" clId="{CA1B9C5C-4F6E-4875-B23C-053C187B323F}" dt="2024-02-24T15:44:47.020" v="2432" actId="2711"/>
          <ac:spMkLst>
            <pc:docMk/>
            <pc:sldMk cId="2000424532" sldId="266"/>
            <ac:spMk id="3" creationId="{8758F3A7-0373-110F-B39E-215BB5C5D9B9}"/>
          </ac:spMkLst>
        </pc:spChg>
        <pc:spChg chg="add mod">
          <ac:chgData name="Sabrina Di Legge" userId="fe55eb555eb075a2" providerId="LiveId" clId="{CA1B9C5C-4F6E-4875-B23C-053C187B323F}" dt="2024-02-24T15:44:21.938" v="2428"/>
          <ac:spMkLst>
            <pc:docMk/>
            <pc:sldMk cId="2000424532" sldId="266"/>
            <ac:spMk id="4" creationId="{6818D413-6EF7-C889-CDF7-7256DAED5F30}"/>
          </ac:spMkLst>
        </pc:spChg>
        <pc:spChg chg="mod">
          <ac:chgData name="Sabrina Di Legge" userId="fe55eb555eb075a2" providerId="LiveId" clId="{CA1B9C5C-4F6E-4875-B23C-053C187B323F}" dt="2024-02-24T15:44:51.770" v="2433" actId="2711"/>
          <ac:spMkLst>
            <pc:docMk/>
            <pc:sldMk cId="2000424532" sldId="266"/>
            <ac:spMk id="16" creationId="{7E6B2AB9-1477-5136-3CAB-56046CF94A8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 modRxn">
              <pc226:chgData name="Sabrina Di Legge" userId="fe55eb555eb075a2" providerId="LiveId" clId="{CA1B9C5C-4F6E-4875-B23C-053C187B323F}" dt="2024-02-24T15:44:34.667" v="2431"/>
              <pc2:cmMkLst xmlns:pc2="http://schemas.microsoft.com/office/powerpoint/2019/9/main/command">
                <pc:docMk/>
                <pc:sldMk cId="2000424532" sldId="266"/>
                <pc2:cmMk id="{2FBD9CFD-AE0F-4CF4-B51E-562454661A64}"/>
              </pc2:cmMkLst>
            </pc226:cmChg>
          </p:ext>
        </pc:extLst>
      </pc:sldChg>
      <pc:sldChg chg="del">
        <pc:chgData name="Sabrina Di Legge" userId="fe55eb555eb075a2" providerId="LiveId" clId="{CA1B9C5C-4F6E-4875-B23C-053C187B323F}" dt="2024-02-24T16:59:14.766" v="2445" actId="47"/>
        <pc:sldMkLst>
          <pc:docMk/>
          <pc:sldMk cId="915451594" sldId="267"/>
        </pc:sldMkLst>
      </pc:sldChg>
      <pc:sldChg chg="del">
        <pc:chgData name="Sabrina Di Legge" userId="fe55eb555eb075a2" providerId="LiveId" clId="{CA1B9C5C-4F6E-4875-B23C-053C187B323F}" dt="2024-02-24T16:59:20.164" v="2446" actId="47"/>
        <pc:sldMkLst>
          <pc:docMk/>
          <pc:sldMk cId="1809464958" sldId="268"/>
        </pc:sldMkLst>
      </pc:sldChg>
      <pc:sldChg chg="addSp delSp modSp mod delCm">
        <pc:chgData name="Sabrina Di Legge" userId="fe55eb555eb075a2" providerId="LiveId" clId="{CA1B9C5C-4F6E-4875-B23C-053C187B323F}" dt="2024-02-24T18:20:18.815" v="2855"/>
        <pc:sldMkLst>
          <pc:docMk/>
          <pc:sldMk cId="2434827249" sldId="269"/>
        </pc:sldMkLst>
        <pc:spChg chg="add mod">
          <ac:chgData name="Sabrina Di Legge" userId="fe55eb555eb075a2" providerId="LiveId" clId="{CA1B9C5C-4F6E-4875-B23C-053C187B323F}" dt="2024-02-24T18:12:28.315" v="2806" actId="1076"/>
          <ac:spMkLst>
            <pc:docMk/>
            <pc:sldMk cId="2434827249" sldId="269"/>
            <ac:spMk id="4" creationId="{24DB8666-0AD1-BCF5-E039-F2BE46215A88}"/>
          </ac:spMkLst>
        </pc:spChg>
        <pc:spChg chg="mod">
          <ac:chgData name="Sabrina Di Legge" userId="fe55eb555eb075a2" providerId="LiveId" clId="{CA1B9C5C-4F6E-4875-B23C-053C187B323F}" dt="2024-02-24T18:13:49.311" v="2818" actId="12"/>
          <ac:spMkLst>
            <pc:docMk/>
            <pc:sldMk cId="2434827249" sldId="269"/>
            <ac:spMk id="17" creationId="{AB879BE0-F20D-471E-E671-68BAF59CC9F7}"/>
          </ac:spMkLst>
        </pc:spChg>
        <pc:spChg chg="del">
          <ac:chgData name="Sabrina Di Legge" userId="fe55eb555eb075a2" providerId="LiveId" clId="{CA1B9C5C-4F6E-4875-B23C-053C187B323F}" dt="2024-02-24T18:05:41.771" v="2686" actId="478"/>
          <ac:spMkLst>
            <pc:docMk/>
            <pc:sldMk cId="2434827249" sldId="269"/>
            <ac:spMk id="20" creationId="{EB1E91F9-8733-D404-8578-F64974ED4453}"/>
          </ac:spMkLst>
        </pc:spChg>
        <pc:spChg chg="mod">
          <ac:chgData name="Sabrina Di Legge" userId="fe55eb555eb075a2" providerId="LiveId" clId="{CA1B9C5C-4F6E-4875-B23C-053C187B323F}" dt="2024-02-24T18:14:48.931" v="2821" actId="14100"/>
          <ac:spMkLst>
            <pc:docMk/>
            <pc:sldMk cId="2434827249" sldId="269"/>
            <ac:spMk id="36" creationId="{93B2B682-7788-D35B-313C-4AFDB7D22AAB}"/>
          </ac:spMkLst>
        </pc:spChg>
        <pc:grpChg chg="add mod">
          <ac:chgData name="Sabrina Di Legge" userId="fe55eb555eb075a2" providerId="LiveId" clId="{CA1B9C5C-4F6E-4875-B23C-053C187B323F}" dt="2024-02-24T18:15:31.073" v="2827" actId="1076"/>
          <ac:grpSpMkLst>
            <pc:docMk/>
            <pc:sldMk cId="2434827249" sldId="269"/>
            <ac:grpSpMk id="10" creationId="{D8102CD7-E3B0-41A5-2354-2966737803B4}"/>
          </ac:grpSpMkLst>
        </pc:grpChg>
        <pc:grpChg chg="add mod">
          <ac:chgData name="Sabrina Di Legge" userId="fe55eb555eb075a2" providerId="LiveId" clId="{CA1B9C5C-4F6E-4875-B23C-053C187B323F}" dt="2024-02-24T18:15:22.461" v="2826" actId="164"/>
          <ac:grpSpMkLst>
            <pc:docMk/>
            <pc:sldMk cId="2434827249" sldId="269"/>
            <ac:grpSpMk id="11" creationId="{B4C0BE92-EE3C-446E-A2E7-2F3711C2D55B}"/>
          </ac:grpSpMkLst>
        </pc:grpChg>
        <pc:grpChg chg="del mod">
          <ac:chgData name="Sabrina Di Legge" userId="fe55eb555eb075a2" providerId="LiveId" clId="{CA1B9C5C-4F6E-4875-B23C-053C187B323F}" dt="2024-02-24T18:10:39.285" v="2793" actId="478"/>
          <ac:grpSpMkLst>
            <pc:docMk/>
            <pc:sldMk cId="2434827249" sldId="269"/>
            <ac:grpSpMk id="35" creationId="{5EDBC4DB-8DB4-31B4-3865-656AE371BDB4}"/>
          </ac:grpSpMkLst>
        </pc:grpChg>
        <pc:grpChg chg="del mod">
          <ac:chgData name="Sabrina Di Legge" userId="fe55eb555eb075a2" providerId="LiveId" clId="{CA1B9C5C-4F6E-4875-B23C-053C187B323F}" dt="2024-02-24T18:11:08.309" v="2796" actId="478"/>
          <ac:grpSpMkLst>
            <pc:docMk/>
            <pc:sldMk cId="2434827249" sldId="269"/>
            <ac:grpSpMk id="42" creationId="{8146EACA-4BD8-DFC7-1870-1049465C480D}"/>
          </ac:grpSpMkLst>
        </pc:grpChg>
        <pc:picChg chg="mod">
          <ac:chgData name="Sabrina Di Legge" userId="fe55eb555eb075a2" providerId="LiveId" clId="{CA1B9C5C-4F6E-4875-B23C-053C187B323F}" dt="2024-02-24T18:07:56.318" v="2766" actId="1076"/>
          <ac:picMkLst>
            <pc:docMk/>
            <pc:sldMk cId="2434827249" sldId="269"/>
            <ac:picMk id="3" creationId="{C1CA4FB6-3C13-E77B-5845-A6D292D9DBF5}"/>
          </ac:picMkLst>
        </pc:picChg>
        <pc:picChg chg="add mod">
          <ac:chgData name="Sabrina Di Legge" userId="fe55eb555eb075a2" providerId="LiveId" clId="{CA1B9C5C-4F6E-4875-B23C-053C187B323F}" dt="2024-02-24T18:08:07.431" v="2769" actId="1076"/>
          <ac:picMkLst>
            <pc:docMk/>
            <pc:sldMk cId="2434827249" sldId="269"/>
            <ac:picMk id="5" creationId="{E59408F4-184A-3B68-D7BA-8334CFF7961D}"/>
          </ac:picMkLst>
        </pc:picChg>
        <pc:picChg chg="add mod">
          <ac:chgData name="Sabrina Di Legge" userId="fe55eb555eb075a2" providerId="LiveId" clId="{CA1B9C5C-4F6E-4875-B23C-053C187B323F}" dt="2024-02-24T18:18:51.945" v="2851" actId="2085"/>
          <ac:picMkLst>
            <pc:docMk/>
            <pc:sldMk cId="2434827249" sldId="269"/>
            <ac:picMk id="6" creationId="{4AF023AE-294C-E8AA-EE5F-AD1BCC829DAF}"/>
          </ac:picMkLst>
        </pc:picChg>
        <pc:picChg chg="add mod">
          <ac:chgData name="Sabrina Di Legge" userId="fe55eb555eb075a2" providerId="LiveId" clId="{CA1B9C5C-4F6E-4875-B23C-053C187B323F}" dt="2024-02-24T18:18:51.945" v="2851" actId="2085"/>
          <ac:picMkLst>
            <pc:docMk/>
            <pc:sldMk cId="2434827249" sldId="269"/>
            <ac:picMk id="7" creationId="{57DD59B8-CAA3-7385-BD7E-7760EAE07BDC}"/>
          </ac:picMkLst>
        </pc:picChg>
        <pc:picChg chg="add mod">
          <ac:chgData name="Sabrina Di Legge" userId="fe55eb555eb075a2" providerId="LiveId" clId="{CA1B9C5C-4F6E-4875-B23C-053C187B323F}" dt="2024-02-24T18:18:53.941" v="2852" actId="2085"/>
          <ac:picMkLst>
            <pc:docMk/>
            <pc:sldMk cId="2434827249" sldId="269"/>
            <ac:picMk id="8" creationId="{7C18FD1B-529D-4FFE-DF34-1820F977EA0A}"/>
          </ac:picMkLst>
        </pc:picChg>
        <pc:picChg chg="add mod">
          <ac:chgData name="Sabrina Di Legge" userId="fe55eb555eb075a2" providerId="LiveId" clId="{CA1B9C5C-4F6E-4875-B23C-053C187B323F}" dt="2024-02-24T18:18:53.941" v="2852" actId="2085"/>
          <ac:picMkLst>
            <pc:docMk/>
            <pc:sldMk cId="2434827249" sldId="269"/>
            <ac:picMk id="9" creationId="{2D4DD4BB-7F09-1552-E2FB-5ECDAA5FA0EA}"/>
          </ac:picMkLst>
        </pc:picChg>
        <pc:picChg chg="add del">
          <ac:chgData name="Sabrina Di Legge" userId="fe55eb555eb075a2" providerId="LiveId" clId="{CA1B9C5C-4F6E-4875-B23C-053C187B323F}" dt="2024-02-24T18:06:32.681" v="2692" actId="478"/>
          <ac:picMkLst>
            <pc:docMk/>
            <pc:sldMk cId="2434827249" sldId="269"/>
            <ac:picMk id="12" creationId="{AE6A3C91-FD89-02CE-3C1A-5071FA5245BF}"/>
          </ac:picMkLst>
        </pc:picChg>
        <pc:picChg chg="add del">
          <ac:chgData name="Sabrina Di Legge" userId="fe55eb555eb075a2" providerId="LiveId" clId="{CA1B9C5C-4F6E-4875-B23C-053C187B323F}" dt="2024-02-24T18:06:36.436" v="2693" actId="478"/>
          <ac:picMkLst>
            <pc:docMk/>
            <pc:sldMk cId="2434827249" sldId="269"/>
            <ac:picMk id="14" creationId="{E18F9181-73AE-0BFA-74CB-CD5BE1CF9C22}"/>
          </ac:picMkLst>
        </pc:picChg>
        <pc:picChg chg="mod">
          <ac:chgData name="Sabrina Di Legge" userId="fe55eb555eb075a2" providerId="LiveId" clId="{CA1B9C5C-4F6E-4875-B23C-053C187B323F}" dt="2024-02-24T18:07:51.347" v="2763" actId="688"/>
          <ac:picMkLst>
            <pc:docMk/>
            <pc:sldMk cId="2434827249" sldId="269"/>
            <ac:picMk id="16" creationId="{A61384A4-DDCD-F0D2-136B-4D2D8B3AA173}"/>
          </ac:picMkLst>
        </pc:picChg>
        <pc:picChg chg="mod">
          <ac:chgData name="Sabrina Di Legge" userId="fe55eb555eb075a2" providerId="LiveId" clId="{CA1B9C5C-4F6E-4875-B23C-053C187B323F}" dt="2024-02-24T18:18:49.773" v="2850" actId="2085"/>
          <ac:picMkLst>
            <pc:docMk/>
            <pc:sldMk cId="2434827249" sldId="269"/>
            <ac:picMk id="22" creationId="{04BE1B80-FFE0-73F2-98EC-B1A548626E81}"/>
          </ac:picMkLst>
        </pc:picChg>
        <pc:picChg chg="del">
          <ac:chgData name="Sabrina Di Legge" userId="fe55eb555eb075a2" providerId="LiveId" clId="{CA1B9C5C-4F6E-4875-B23C-053C187B323F}" dt="2024-02-24T18:11:06.192" v="2795" actId="478"/>
          <ac:picMkLst>
            <pc:docMk/>
            <pc:sldMk cId="2434827249" sldId="269"/>
            <ac:picMk id="26" creationId="{9AFD327B-B3B7-088B-F302-2C97096A7587}"/>
          </ac:picMkLst>
        </pc:picChg>
        <pc:picChg chg="del topLvl">
          <ac:chgData name="Sabrina Di Legge" userId="fe55eb555eb075a2" providerId="LiveId" clId="{CA1B9C5C-4F6E-4875-B23C-053C187B323F}" dt="2024-02-24T18:11:08.309" v="2796" actId="478"/>
          <ac:picMkLst>
            <pc:docMk/>
            <pc:sldMk cId="2434827249" sldId="269"/>
            <ac:picMk id="27" creationId="{3A99E182-50E8-8085-DFB6-394472923AE4}"/>
          </ac:picMkLst>
        </pc:picChg>
        <pc:picChg chg="mod topLvl">
          <ac:chgData name="Sabrina Di Legge" userId="fe55eb555eb075a2" providerId="LiveId" clId="{CA1B9C5C-4F6E-4875-B23C-053C187B323F}" dt="2024-02-24T18:18:51.945" v="2851" actId="2085"/>
          <ac:picMkLst>
            <pc:docMk/>
            <pc:sldMk cId="2434827249" sldId="269"/>
            <ac:picMk id="29" creationId="{A60CDEDC-F5BD-9DA9-2868-4DF577B8F4E0}"/>
          </ac:picMkLst>
        </pc:picChg>
        <pc:picChg chg="del">
          <ac:chgData name="Sabrina Di Legge" userId="fe55eb555eb075a2" providerId="LiveId" clId="{CA1B9C5C-4F6E-4875-B23C-053C187B323F}" dt="2024-02-24T18:09:56.604" v="2786" actId="478"/>
          <ac:picMkLst>
            <pc:docMk/>
            <pc:sldMk cId="2434827249" sldId="269"/>
            <ac:picMk id="30" creationId="{42E07BAB-BA35-ED67-8034-8B65198E8B50}"/>
          </ac:picMkLst>
        </pc:picChg>
        <pc:picChg chg="del topLvl">
          <ac:chgData name="Sabrina Di Legge" userId="fe55eb555eb075a2" providerId="LiveId" clId="{CA1B9C5C-4F6E-4875-B23C-053C187B323F}" dt="2024-02-24T18:10:39.285" v="2793" actId="478"/>
          <ac:picMkLst>
            <pc:docMk/>
            <pc:sldMk cId="2434827249" sldId="269"/>
            <ac:picMk id="31" creationId="{36209DD7-0C02-544F-2590-FE980C66B6A3}"/>
          </ac:picMkLst>
        </pc:picChg>
        <pc:picChg chg="mod topLvl">
          <ac:chgData name="Sabrina Di Legge" userId="fe55eb555eb075a2" providerId="LiveId" clId="{CA1B9C5C-4F6E-4875-B23C-053C187B323F}" dt="2024-02-24T18:18:53.941" v="2852" actId="2085"/>
          <ac:picMkLst>
            <pc:docMk/>
            <pc:sldMk cId="2434827249" sldId="269"/>
            <ac:picMk id="41" creationId="{30F13502-4CA2-9E86-581F-08DC726D4C97}"/>
          </ac:picMkLst>
        </pc:picChg>
        <pc:cxnChg chg="add mod">
          <ac:chgData name="Sabrina Di Legge" userId="fe55eb555eb075a2" providerId="LiveId" clId="{CA1B9C5C-4F6E-4875-B23C-053C187B323F}" dt="2024-02-24T18:15:43.493" v="2828"/>
          <ac:cxnSpMkLst>
            <pc:docMk/>
            <pc:sldMk cId="2434827249" sldId="269"/>
            <ac:cxnSpMk id="13" creationId="{73DE1475-54E4-A892-3C93-3E6CDBEDC26F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abrina Di Legge" userId="fe55eb555eb075a2" providerId="LiveId" clId="{CA1B9C5C-4F6E-4875-B23C-053C187B323F}" dt="2024-02-24T18:19:49.002" v="2854"/>
              <pc2:cmMkLst xmlns:pc2="http://schemas.microsoft.com/office/powerpoint/2019/9/main/command">
                <pc:docMk/>
                <pc:sldMk cId="2434827249" sldId="269"/>
                <pc2:cmMk id="{A4E06649-DDDC-4F21-9666-1FB0C41E7CFB}"/>
              </pc2:cmMkLst>
            </pc226:cmChg>
            <pc226:cmChg xmlns:pc226="http://schemas.microsoft.com/office/powerpoint/2022/06/main/command" chg="del">
              <pc226:chgData name="Sabrina Di Legge" userId="fe55eb555eb075a2" providerId="LiveId" clId="{CA1B9C5C-4F6E-4875-B23C-053C187B323F}" dt="2024-02-24T18:20:18.815" v="2855"/>
              <pc2:cmMkLst xmlns:pc2="http://schemas.microsoft.com/office/powerpoint/2019/9/main/command">
                <pc:docMk/>
                <pc:sldMk cId="2434827249" sldId="269"/>
                <pc2:cmMk id="{9D488C64-896C-4955-93CB-DEF08F45DD37}"/>
              </pc2:cmMkLst>
            </pc226:cmChg>
            <pc226:cmChg xmlns:pc226="http://schemas.microsoft.com/office/powerpoint/2022/06/main/command" chg="del">
              <pc226:chgData name="Sabrina Di Legge" userId="fe55eb555eb075a2" providerId="LiveId" clId="{CA1B9C5C-4F6E-4875-B23C-053C187B323F}" dt="2024-02-24T18:19:45.325" v="2853"/>
              <pc2:cmMkLst xmlns:pc2="http://schemas.microsoft.com/office/powerpoint/2019/9/main/command">
                <pc:docMk/>
                <pc:sldMk cId="2434827249" sldId="269"/>
                <pc2:cmMk id="{8AAE04FC-F4DB-435A-9DB3-DD7DAFCD769C}"/>
              </pc2:cmMkLst>
            </pc226:cmChg>
          </p:ext>
        </pc:extLst>
      </pc:sldChg>
      <pc:sldChg chg="addSp delSp modSp mod delAnim modAnim delCm modCm">
        <pc:chgData name="Sabrina Di Legge" userId="fe55eb555eb075a2" providerId="LiveId" clId="{CA1B9C5C-4F6E-4875-B23C-053C187B323F}" dt="2024-02-25T19:22:41.269" v="5532" actId="1076"/>
        <pc:sldMkLst>
          <pc:docMk/>
          <pc:sldMk cId="2889538304" sldId="270"/>
        </pc:sldMkLst>
        <pc:spChg chg="mod">
          <ac:chgData name="Sabrina Di Legge" userId="fe55eb555eb075a2" providerId="LiveId" clId="{CA1B9C5C-4F6E-4875-B23C-053C187B323F}" dt="2024-02-24T18:24:36.548" v="2895" actId="14100"/>
          <ac:spMkLst>
            <pc:docMk/>
            <pc:sldMk cId="2889538304" sldId="270"/>
            <ac:spMk id="3" creationId="{AEAF248A-5263-2149-2359-A7D5820BA445}"/>
          </ac:spMkLst>
        </pc:spChg>
        <pc:spChg chg="add mod">
          <ac:chgData name="Sabrina Di Legge" userId="fe55eb555eb075a2" providerId="LiveId" clId="{CA1B9C5C-4F6E-4875-B23C-053C187B323F}" dt="2024-02-24T18:21:04.466" v="2857"/>
          <ac:spMkLst>
            <pc:docMk/>
            <pc:sldMk cId="2889538304" sldId="270"/>
            <ac:spMk id="4" creationId="{B730EE49-7FDA-302D-7ABC-912FB73C4F4F}"/>
          </ac:spMkLst>
        </pc:spChg>
        <pc:spChg chg="mod">
          <ac:chgData name="Sabrina Di Legge" userId="fe55eb555eb075a2" providerId="LiveId" clId="{CA1B9C5C-4F6E-4875-B23C-053C187B323F}" dt="2024-02-24T18:26:23.142" v="2916" actId="20577"/>
          <ac:spMkLst>
            <pc:docMk/>
            <pc:sldMk cId="2889538304" sldId="270"/>
            <ac:spMk id="8" creationId="{90CF0604-2845-2405-33F9-56911749FC96}"/>
          </ac:spMkLst>
        </pc:spChg>
        <pc:spChg chg="add del">
          <ac:chgData name="Sabrina Di Legge" userId="fe55eb555eb075a2" providerId="LiveId" clId="{CA1B9C5C-4F6E-4875-B23C-053C187B323F}" dt="2024-02-24T18:32:38.433" v="2957" actId="478"/>
          <ac:spMkLst>
            <pc:docMk/>
            <pc:sldMk cId="2889538304" sldId="270"/>
            <ac:spMk id="10" creationId="{1633A098-A5E2-2658-90B0-18337437309B}"/>
          </ac:spMkLst>
        </pc:spChg>
        <pc:spChg chg="mod">
          <ac:chgData name="Sabrina Di Legge" userId="fe55eb555eb075a2" providerId="LiveId" clId="{CA1B9C5C-4F6E-4875-B23C-053C187B323F}" dt="2024-02-25T19:20:25.560" v="5493" actId="14100"/>
          <ac:spMkLst>
            <pc:docMk/>
            <pc:sldMk cId="2889538304" sldId="270"/>
            <ac:spMk id="11" creationId="{6DD0FC19-92F6-8B65-B9A1-243A54B36207}"/>
          </ac:spMkLst>
        </pc:spChg>
        <pc:spChg chg="add mod">
          <ac:chgData name="Sabrina Di Legge" userId="fe55eb555eb075a2" providerId="LiveId" clId="{CA1B9C5C-4F6E-4875-B23C-053C187B323F}" dt="2024-02-24T18:33:04.115" v="3037" actId="2085"/>
          <ac:spMkLst>
            <pc:docMk/>
            <pc:sldMk cId="2889538304" sldId="270"/>
            <ac:spMk id="12" creationId="{26DF68A0-0A19-642F-2F8E-8EA357CE9BBE}"/>
          </ac:spMkLst>
        </pc:spChg>
        <pc:spChg chg="add mod">
          <ac:chgData name="Sabrina Di Legge" userId="fe55eb555eb075a2" providerId="LiveId" clId="{CA1B9C5C-4F6E-4875-B23C-053C187B323F}" dt="2024-02-25T19:22:25.568" v="5528" actId="1076"/>
          <ac:spMkLst>
            <pc:docMk/>
            <pc:sldMk cId="2889538304" sldId="270"/>
            <ac:spMk id="13" creationId="{27B2B6C5-466A-3891-3994-8FB71E16095C}"/>
          </ac:spMkLst>
        </pc:spChg>
        <pc:spChg chg="add del mod">
          <ac:chgData name="Sabrina Di Legge" userId="fe55eb555eb075a2" providerId="LiveId" clId="{CA1B9C5C-4F6E-4875-B23C-053C187B323F}" dt="2024-02-24T20:50:49.414" v="3094" actId="478"/>
          <ac:spMkLst>
            <pc:docMk/>
            <pc:sldMk cId="2889538304" sldId="270"/>
            <ac:spMk id="16" creationId="{7F7ECF50-6AA7-B196-1A44-7CE47EB43FFA}"/>
          </ac:spMkLst>
        </pc:spChg>
        <pc:spChg chg="del">
          <ac:chgData name="Sabrina Di Legge" userId="fe55eb555eb075a2" providerId="LiveId" clId="{CA1B9C5C-4F6E-4875-B23C-053C187B323F}" dt="2024-02-24T18:20:58.268" v="2856" actId="478"/>
          <ac:spMkLst>
            <pc:docMk/>
            <pc:sldMk cId="2889538304" sldId="270"/>
            <ac:spMk id="20" creationId="{6B09709F-F28B-9662-AFA0-490D2ECD0CA2}"/>
          </ac:spMkLst>
        </pc:spChg>
        <pc:spChg chg="del">
          <ac:chgData name="Sabrina Di Legge" userId="fe55eb555eb075a2" providerId="LiveId" clId="{CA1B9C5C-4F6E-4875-B23C-053C187B323F}" dt="2024-02-24T18:22:45.390" v="2880" actId="478"/>
          <ac:spMkLst>
            <pc:docMk/>
            <pc:sldMk cId="2889538304" sldId="270"/>
            <ac:spMk id="23" creationId="{5664469E-1C38-E88B-1074-72501E477ACD}"/>
          </ac:spMkLst>
        </pc:spChg>
        <pc:spChg chg="del">
          <ac:chgData name="Sabrina Di Legge" userId="fe55eb555eb075a2" providerId="LiveId" clId="{CA1B9C5C-4F6E-4875-B23C-053C187B323F}" dt="2024-02-24T18:22:43.588" v="2879" actId="478"/>
          <ac:spMkLst>
            <pc:docMk/>
            <pc:sldMk cId="2889538304" sldId="270"/>
            <ac:spMk id="26" creationId="{10979670-E5CF-4B9B-3D51-E8A1DC2C9F92}"/>
          </ac:spMkLst>
        </pc:spChg>
        <pc:grpChg chg="add mod">
          <ac:chgData name="Sabrina Di Legge" userId="fe55eb555eb075a2" providerId="LiveId" clId="{CA1B9C5C-4F6E-4875-B23C-053C187B323F}" dt="2024-02-24T18:31:55.897" v="2951" actId="1076"/>
          <ac:grpSpMkLst>
            <pc:docMk/>
            <pc:sldMk cId="2889538304" sldId="270"/>
            <ac:grpSpMk id="5" creationId="{E6A1472D-078C-7EB4-0E9C-9331447C6AEF}"/>
          </ac:grpSpMkLst>
        </pc:grpChg>
        <pc:grpChg chg="add mod ord">
          <ac:chgData name="Sabrina Di Legge" userId="fe55eb555eb075a2" providerId="LiveId" clId="{CA1B9C5C-4F6E-4875-B23C-053C187B323F}" dt="2024-02-25T19:21:06.373" v="5506" actId="164"/>
          <ac:grpSpMkLst>
            <pc:docMk/>
            <pc:sldMk cId="2889538304" sldId="270"/>
            <ac:grpSpMk id="6" creationId="{50E208DC-1B36-0942-0596-9BDB2D117B21}"/>
          </ac:grpSpMkLst>
        </pc:grpChg>
        <pc:grpChg chg="add mod">
          <ac:chgData name="Sabrina Di Legge" userId="fe55eb555eb075a2" providerId="LiveId" clId="{CA1B9C5C-4F6E-4875-B23C-053C187B323F}" dt="2024-02-25T19:22:24.978" v="5527" actId="1036"/>
          <ac:grpSpMkLst>
            <pc:docMk/>
            <pc:sldMk cId="2889538304" sldId="270"/>
            <ac:grpSpMk id="9" creationId="{56FD9263-5883-3292-1190-28A010B85134}"/>
          </ac:grpSpMkLst>
        </pc:grpChg>
        <pc:grpChg chg="add mod">
          <ac:chgData name="Sabrina Di Legge" userId="fe55eb555eb075a2" providerId="LiveId" clId="{CA1B9C5C-4F6E-4875-B23C-053C187B323F}" dt="2024-02-25T19:22:41.269" v="5532" actId="1076"/>
          <ac:grpSpMkLst>
            <pc:docMk/>
            <pc:sldMk cId="2889538304" sldId="270"/>
            <ac:grpSpMk id="16" creationId="{8346BE08-082B-821C-8ACE-0C39DE2032E8}"/>
          </ac:grpSpMkLst>
        </pc:grpChg>
        <pc:picChg chg="mod">
          <ac:chgData name="Sabrina Di Legge" userId="fe55eb555eb075a2" providerId="LiveId" clId="{CA1B9C5C-4F6E-4875-B23C-053C187B323F}" dt="2024-02-24T18:23:02.156" v="2883" actId="164"/>
          <ac:picMkLst>
            <pc:docMk/>
            <pc:sldMk cId="2889538304" sldId="270"/>
            <ac:picMk id="7" creationId="{366B7F39-6046-E201-EDC0-425C22713AB6}"/>
          </ac:picMkLst>
        </pc:picChg>
        <pc:picChg chg="add mod">
          <ac:chgData name="Sabrina Di Legge" userId="fe55eb555eb075a2" providerId="LiveId" clId="{CA1B9C5C-4F6E-4875-B23C-053C187B323F}" dt="2024-02-25T19:19:52.560" v="5472" actId="1076"/>
          <ac:picMkLst>
            <pc:docMk/>
            <pc:sldMk cId="2889538304" sldId="270"/>
            <ac:picMk id="10" creationId="{3877A992-3BFA-EA6F-A280-0053E8D6376D}"/>
          </ac:picMkLst>
        </pc:picChg>
        <pc:picChg chg="add del mod">
          <ac:chgData name="Sabrina Di Legge" userId="fe55eb555eb075a2" providerId="LiveId" clId="{CA1B9C5C-4F6E-4875-B23C-053C187B323F}" dt="2024-02-25T19:21:06.373" v="5506" actId="164"/>
          <ac:picMkLst>
            <pc:docMk/>
            <pc:sldMk cId="2889538304" sldId="270"/>
            <ac:picMk id="15" creationId="{3877A992-3BFA-EA6F-A280-0053E8D6376D}"/>
          </ac:picMkLst>
        </pc:picChg>
        <pc:picChg chg="add del mod">
          <ac:chgData name="Sabrina Di Legge" userId="fe55eb555eb075a2" providerId="LiveId" clId="{CA1B9C5C-4F6E-4875-B23C-053C187B323F}" dt="2024-02-24T20:48:41.368" v="3082" actId="478"/>
          <ac:picMkLst>
            <pc:docMk/>
            <pc:sldMk cId="2889538304" sldId="270"/>
            <ac:picMk id="15" creationId="{B4E243BB-F32D-4491-FF24-0402D7E15E2A}"/>
          </ac:picMkLst>
        </pc:picChg>
        <pc:picChg chg="mod">
          <ac:chgData name="Sabrina Di Legge" userId="fe55eb555eb075a2" providerId="LiveId" clId="{CA1B9C5C-4F6E-4875-B23C-053C187B323F}" dt="2024-02-24T18:23:02.156" v="2883" actId="164"/>
          <ac:picMkLst>
            <pc:docMk/>
            <pc:sldMk cId="2889538304" sldId="270"/>
            <ac:picMk id="22" creationId="{B16D3402-1EBF-8E7F-EE5A-8057DF089202}"/>
          </ac:picMkLst>
        </pc:picChg>
        <pc:picChg chg="mod">
          <ac:chgData name="Sabrina Di Legge" userId="fe55eb555eb075a2" providerId="LiveId" clId="{CA1B9C5C-4F6E-4875-B23C-053C187B323F}" dt="2024-02-24T18:25:41.336" v="2909" actId="14100"/>
          <ac:picMkLst>
            <pc:docMk/>
            <pc:sldMk cId="2889538304" sldId="270"/>
            <ac:picMk id="25" creationId="{7632B625-93CE-28C7-812B-500D0D3130C1}"/>
          </ac:picMkLst>
        </pc:picChg>
        <pc:picChg chg="add del mod">
          <ac:chgData name="Sabrina Di Legge" userId="fe55eb555eb075a2" providerId="LiveId" clId="{CA1B9C5C-4F6E-4875-B23C-053C187B323F}" dt="2024-02-25T19:19:53.288" v="5473" actId="478"/>
          <ac:picMkLst>
            <pc:docMk/>
            <pc:sldMk cId="2889538304" sldId="270"/>
            <ac:picMk id="30" creationId="{252E753A-82C6-D3F6-9753-EB4914B9ACE2}"/>
          </ac:picMkLst>
        </pc:picChg>
        <pc:picChg chg="del mod">
          <ac:chgData name="Sabrina Di Legge" userId="fe55eb555eb075a2" providerId="LiveId" clId="{CA1B9C5C-4F6E-4875-B23C-053C187B323F}" dt="2024-02-25T19:20:02.622" v="5475" actId="478"/>
          <ac:picMkLst>
            <pc:docMk/>
            <pc:sldMk cId="2889538304" sldId="270"/>
            <ac:picMk id="32" creationId="{03EA1DB9-EADB-8ECB-F1F1-3BC88191D821}"/>
          </ac:picMkLst>
        </pc:picChg>
        <pc:picChg chg="mod">
          <ac:chgData name="Sabrina Di Legge" userId="fe55eb555eb075a2" providerId="LiveId" clId="{CA1B9C5C-4F6E-4875-B23C-053C187B323F}" dt="2024-02-25T19:20:20.635" v="5492" actId="1036"/>
          <ac:picMkLst>
            <pc:docMk/>
            <pc:sldMk cId="2889538304" sldId="270"/>
            <ac:picMk id="34" creationId="{97A78AFC-D687-D67C-7649-EF6D3A84917A}"/>
          </ac:picMkLst>
        </pc:picChg>
        <pc:cxnChg chg="add mod">
          <ac:chgData name="Sabrina Di Legge" userId="fe55eb555eb075a2" providerId="LiveId" clId="{CA1B9C5C-4F6E-4875-B23C-053C187B323F}" dt="2024-02-24T18:36:02.073" v="3069"/>
          <ac:cxnSpMkLst>
            <pc:docMk/>
            <pc:sldMk cId="2889538304" sldId="270"/>
            <ac:cxnSpMk id="14" creationId="{0F400EB9-3E18-3776-FEB0-0B1094AF1D18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brina Di Legge" userId="fe55eb555eb075a2" providerId="LiveId" clId="{CA1B9C5C-4F6E-4875-B23C-053C187B323F}" dt="2024-02-25T19:19:53.288" v="5473" actId="478"/>
              <pc2:cmMkLst xmlns:pc2="http://schemas.microsoft.com/office/powerpoint/2019/9/main/command">
                <pc:docMk/>
                <pc:sldMk cId="2889538304" sldId="270"/>
                <pc2:cmMk id="{083E3B06-12BC-4BE1-9FD7-687E791AF783}"/>
              </pc2:cmMkLst>
            </pc226:cmChg>
            <pc226:cmChg xmlns:pc226="http://schemas.microsoft.com/office/powerpoint/2022/06/main/command" chg="del">
              <pc226:chgData name="Sabrina Di Legge" userId="fe55eb555eb075a2" providerId="LiveId" clId="{CA1B9C5C-4F6E-4875-B23C-053C187B323F}" dt="2024-02-24T18:21:26.449" v="2858"/>
              <pc2:cmMkLst xmlns:pc2="http://schemas.microsoft.com/office/powerpoint/2019/9/main/command">
                <pc:docMk/>
                <pc:sldMk cId="2889538304" sldId="270"/>
                <pc2:cmMk id="{F47F718E-15AE-4B0E-BA13-AB1DCB3CAFFF}"/>
              </pc2:cmMkLst>
            </pc226:cmChg>
          </p:ext>
        </pc:extLst>
      </pc:sldChg>
      <pc:sldChg chg="addSp delSp modSp mod delCm">
        <pc:chgData name="Sabrina Di Legge" userId="fe55eb555eb075a2" providerId="LiveId" clId="{CA1B9C5C-4F6E-4875-B23C-053C187B323F}" dt="2024-02-24T22:16:04.238" v="4194"/>
        <pc:sldMkLst>
          <pc:docMk/>
          <pc:sldMk cId="4166750591" sldId="271"/>
        </pc:sldMkLst>
        <pc:spChg chg="mod">
          <ac:chgData name="Sabrina Di Legge" userId="fe55eb555eb075a2" providerId="LiveId" clId="{CA1B9C5C-4F6E-4875-B23C-053C187B323F}" dt="2024-02-24T22:15:22.417" v="4190" actId="1076"/>
          <ac:spMkLst>
            <pc:docMk/>
            <pc:sldMk cId="4166750591" sldId="271"/>
            <ac:spMk id="3" creationId="{326A761F-4E40-1F02-28CE-64F8AECCD5E5}"/>
          </ac:spMkLst>
        </pc:spChg>
        <pc:spChg chg="mod">
          <ac:chgData name="Sabrina Di Legge" userId="fe55eb555eb075a2" providerId="LiveId" clId="{CA1B9C5C-4F6E-4875-B23C-053C187B323F}" dt="2024-02-24T21:43:33.961" v="3711" actId="108"/>
          <ac:spMkLst>
            <pc:docMk/>
            <pc:sldMk cId="4166750591" sldId="271"/>
            <ac:spMk id="4" creationId="{8F0AE234-3B4E-E8C4-8DA5-0DAA33DE23A0}"/>
          </ac:spMkLst>
        </pc:spChg>
        <pc:spChg chg="mod">
          <ac:chgData name="Sabrina Di Legge" userId="fe55eb555eb075a2" providerId="LiveId" clId="{CA1B9C5C-4F6E-4875-B23C-053C187B323F}" dt="2024-02-24T21:43:36.146" v="3712" actId="108"/>
          <ac:spMkLst>
            <pc:docMk/>
            <pc:sldMk cId="4166750591" sldId="271"/>
            <ac:spMk id="5" creationId="{44F9387D-61EE-8E0E-E697-8D2114C5067C}"/>
          </ac:spMkLst>
        </pc:spChg>
        <pc:spChg chg="mod">
          <ac:chgData name="Sabrina Di Legge" userId="fe55eb555eb075a2" providerId="LiveId" clId="{CA1B9C5C-4F6E-4875-B23C-053C187B323F}" dt="2024-02-24T21:43:36.483" v="3713" actId="108"/>
          <ac:spMkLst>
            <pc:docMk/>
            <pc:sldMk cId="4166750591" sldId="271"/>
            <ac:spMk id="6" creationId="{991B4774-4591-E79F-89D6-E669E0C9707C}"/>
          </ac:spMkLst>
        </pc:spChg>
        <pc:spChg chg="mod">
          <ac:chgData name="Sabrina Di Legge" userId="fe55eb555eb075a2" providerId="LiveId" clId="{CA1B9C5C-4F6E-4875-B23C-053C187B323F}" dt="2024-02-24T21:43:29.304" v="3710" actId="14861"/>
          <ac:spMkLst>
            <pc:docMk/>
            <pc:sldMk cId="4166750591" sldId="271"/>
            <ac:spMk id="7" creationId="{76C0F1A7-6374-6AF3-E961-4615E0EBD3CB}"/>
          </ac:spMkLst>
        </pc:spChg>
        <pc:spChg chg="mod">
          <ac:chgData name="Sabrina Di Legge" userId="fe55eb555eb075a2" providerId="LiveId" clId="{CA1B9C5C-4F6E-4875-B23C-053C187B323F}" dt="2024-02-24T22:12:02.927" v="4166" actId="1076"/>
          <ac:spMkLst>
            <pc:docMk/>
            <pc:sldMk cId="4166750591" sldId="271"/>
            <ac:spMk id="8" creationId="{87391C44-883B-B06F-A2A9-80CF3A2351F8}"/>
          </ac:spMkLst>
        </pc:spChg>
        <pc:spChg chg="mod">
          <ac:chgData name="Sabrina Di Legge" userId="fe55eb555eb075a2" providerId="LiveId" clId="{CA1B9C5C-4F6E-4875-B23C-053C187B323F}" dt="2024-02-24T21:43:36.809" v="3714" actId="108"/>
          <ac:spMkLst>
            <pc:docMk/>
            <pc:sldMk cId="4166750591" sldId="271"/>
            <ac:spMk id="9" creationId="{443F28A2-E8F7-142C-F682-5C02FDA53BFC}"/>
          </ac:spMkLst>
        </pc:spChg>
        <pc:spChg chg="add mod">
          <ac:chgData name="Sabrina Di Legge" userId="fe55eb555eb075a2" providerId="LiveId" clId="{CA1B9C5C-4F6E-4875-B23C-053C187B323F}" dt="2024-02-24T21:36:14.193" v="3567" actId="1076"/>
          <ac:spMkLst>
            <pc:docMk/>
            <pc:sldMk cId="4166750591" sldId="271"/>
            <ac:spMk id="11" creationId="{6A529A04-78D8-4B87-5B31-2B0B2ACE9FA4}"/>
          </ac:spMkLst>
        </pc:spChg>
        <pc:spChg chg="mod">
          <ac:chgData name="Sabrina Di Legge" userId="fe55eb555eb075a2" providerId="LiveId" clId="{CA1B9C5C-4F6E-4875-B23C-053C187B323F}" dt="2024-02-24T22:07:27.939" v="4117" actId="164"/>
          <ac:spMkLst>
            <pc:docMk/>
            <pc:sldMk cId="4166750591" sldId="271"/>
            <ac:spMk id="16" creationId="{27A55C0F-5809-026F-B446-67F36A7676C4}"/>
          </ac:spMkLst>
        </pc:spChg>
        <pc:spChg chg="add del mod">
          <ac:chgData name="Sabrina Di Legge" userId="fe55eb555eb075a2" providerId="LiveId" clId="{CA1B9C5C-4F6E-4875-B23C-053C187B323F}" dt="2024-02-24T21:45:13.089" v="3738" actId="478"/>
          <ac:spMkLst>
            <pc:docMk/>
            <pc:sldMk cId="4166750591" sldId="271"/>
            <ac:spMk id="18" creationId="{D788306E-C106-DF34-1ADC-D4E7E5098C13}"/>
          </ac:spMkLst>
        </pc:spChg>
        <pc:spChg chg="del">
          <ac:chgData name="Sabrina Di Legge" userId="fe55eb555eb075a2" providerId="LiveId" clId="{CA1B9C5C-4F6E-4875-B23C-053C187B323F}" dt="2024-02-24T21:55:44.840" v="3998" actId="478"/>
          <ac:spMkLst>
            <pc:docMk/>
            <pc:sldMk cId="4166750591" sldId="271"/>
            <ac:spMk id="19" creationId="{1B7B0248-46C4-6086-9474-64809D982F7F}"/>
          </ac:spMkLst>
        </pc:spChg>
        <pc:spChg chg="del">
          <ac:chgData name="Sabrina Di Legge" userId="fe55eb555eb075a2" providerId="LiveId" clId="{CA1B9C5C-4F6E-4875-B23C-053C187B323F}" dt="2024-02-24T21:35:53.417" v="3564" actId="478"/>
          <ac:spMkLst>
            <pc:docMk/>
            <pc:sldMk cId="4166750591" sldId="271"/>
            <ac:spMk id="20" creationId="{D32A5EA6-96EB-DEE2-82B1-0DAE72B8A167}"/>
          </ac:spMkLst>
        </pc:spChg>
        <pc:spChg chg="mod ord">
          <ac:chgData name="Sabrina Di Legge" userId="fe55eb555eb075a2" providerId="LiveId" clId="{CA1B9C5C-4F6E-4875-B23C-053C187B323F}" dt="2024-02-24T22:13:51.475" v="4176" actId="12789"/>
          <ac:spMkLst>
            <pc:docMk/>
            <pc:sldMk cId="4166750591" sldId="271"/>
            <ac:spMk id="21" creationId="{95F437AA-D7B5-24B7-F235-52715A8B8188}"/>
          </ac:spMkLst>
        </pc:spChg>
        <pc:spChg chg="mod">
          <ac:chgData name="Sabrina Di Legge" userId="fe55eb555eb075a2" providerId="LiveId" clId="{CA1B9C5C-4F6E-4875-B23C-053C187B323F}" dt="2024-02-24T22:07:27.939" v="4117" actId="164"/>
          <ac:spMkLst>
            <pc:docMk/>
            <pc:sldMk cId="4166750591" sldId="271"/>
            <ac:spMk id="22" creationId="{8625866D-A3E7-931B-6395-395AAD61DDC3}"/>
          </ac:spMkLst>
        </pc:spChg>
        <pc:spChg chg="del">
          <ac:chgData name="Sabrina Di Legge" userId="fe55eb555eb075a2" providerId="LiveId" clId="{CA1B9C5C-4F6E-4875-B23C-053C187B323F}" dt="2024-02-24T21:55:46.562" v="3999" actId="478"/>
          <ac:spMkLst>
            <pc:docMk/>
            <pc:sldMk cId="4166750591" sldId="271"/>
            <ac:spMk id="23" creationId="{FC0888BE-D0FC-F273-6CB6-4B7F139FF9F7}"/>
          </ac:spMkLst>
        </pc:spChg>
        <pc:spChg chg="mod ord">
          <ac:chgData name="Sabrina Di Legge" userId="fe55eb555eb075a2" providerId="LiveId" clId="{CA1B9C5C-4F6E-4875-B23C-053C187B323F}" dt="2024-02-24T22:13:55.627" v="4177" actId="408"/>
          <ac:spMkLst>
            <pc:docMk/>
            <pc:sldMk cId="4166750591" sldId="271"/>
            <ac:spMk id="24" creationId="{B76BFCE8-25DC-D959-A324-77B70FCA50F6}"/>
          </ac:spMkLst>
        </pc:spChg>
        <pc:spChg chg="mod">
          <ac:chgData name="Sabrina Di Legge" userId="fe55eb555eb075a2" providerId="LiveId" clId="{CA1B9C5C-4F6E-4875-B23C-053C187B323F}" dt="2024-02-24T22:07:27.939" v="4117" actId="164"/>
          <ac:spMkLst>
            <pc:docMk/>
            <pc:sldMk cId="4166750591" sldId="271"/>
            <ac:spMk id="26" creationId="{C51B58DF-9BC3-3759-06E6-35402EB5A6AB}"/>
          </ac:spMkLst>
        </pc:spChg>
        <pc:spChg chg="del">
          <ac:chgData name="Sabrina Di Legge" userId="fe55eb555eb075a2" providerId="LiveId" clId="{CA1B9C5C-4F6E-4875-B23C-053C187B323F}" dt="2024-02-24T21:55:48.230" v="4000" actId="478"/>
          <ac:spMkLst>
            <pc:docMk/>
            <pc:sldMk cId="4166750591" sldId="271"/>
            <ac:spMk id="28" creationId="{7B543153-BA20-E9EE-4F7A-95F3C0A21DFA}"/>
          </ac:spMkLst>
        </pc:spChg>
        <pc:spChg chg="mod">
          <ac:chgData name="Sabrina Di Legge" userId="fe55eb555eb075a2" providerId="LiveId" clId="{CA1B9C5C-4F6E-4875-B23C-053C187B323F}" dt="2024-02-24T22:07:27.939" v="4117" actId="164"/>
          <ac:spMkLst>
            <pc:docMk/>
            <pc:sldMk cId="4166750591" sldId="271"/>
            <ac:spMk id="29" creationId="{2793B9E3-76DF-62EA-59AF-8F51C51B7D87}"/>
          </ac:spMkLst>
        </pc:spChg>
        <pc:spChg chg="mod">
          <ac:chgData name="Sabrina Di Legge" userId="fe55eb555eb075a2" providerId="LiveId" clId="{CA1B9C5C-4F6E-4875-B23C-053C187B323F}" dt="2024-02-24T22:13:55.627" v="4177" actId="408"/>
          <ac:spMkLst>
            <pc:docMk/>
            <pc:sldMk cId="4166750591" sldId="271"/>
            <ac:spMk id="30" creationId="{A5F971AF-53DC-DBE7-467E-7898E5F4D67A}"/>
          </ac:spMkLst>
        </pc:spChg>
        <pc:spChg chg="del">
          <ac:chgData name="Sabrina Di Legge" userId="fe55eb555eb075a2" providerId="LiveId" clId="{CA1B9C5C-4F6E-4875-B23C-053C187B323F}" dt="2024-02-24T21:55:50.188" v="4001" actId="478"/>
          <ac:spMkLst>
            <pc:docMk/>
            <pc:sldMk cId="4166750591" sldId="271"/>
            <ac:spMk id="31" creationId="{2988BAD1-F635-7D50-295C-BBA5663C59D7}"/>
          </ac:spMkLst>
        </pc:spChg>
        <pc:spChg chg="mod">
          <ac:chgData name="Sabrina Di Legge" userId="fe55eb555eb075a2" providerId="LiveId" clId="{CA1B9C5C-4F6E-4875-B23C-053C187B323F}" dt="2024-02-24T22:14:45.987" v="4188" actId="1076"/>
          <ac:spMkLst>
            <pc:docMk/>
            <pc:sldMk cId="4166750591" sldId="271"/>
            <ac:spMk id="32" creationId="{06EB0B9A-E180-19F7-376B-4EC86B2A8A45}"/>
          </ac:spMkLst>
        </pc:spChg>
        <pc:spChg chg="mod">
          <ac:chgData name="Sabrina Di Legge" userId="fe55eb555eb075a2" providerId="LiveId" clId="{CA1B9C5C-4F6E-4875-B23C-053C187B323F}" dt="2024-02-24T22:13:31.446" v="4174" actId="1076"/>
          <ac:spMkLst>
            <pc:docMk/>
            <pc:sldMk cId="4166750591" sldId="271"/>
            <ac:spMk id="33" creationId="{DA905072-E8C6-54BB-083B-B676B7F43160}"/>
          </ac:spMkLst>
        </pc:spChg>
        <pc:grpChg chg="mod">
          <ac:chgData name="Sabrina Di Legge" userId="fe55eb555eb075a2" providerId="LiveId" clId="{CA1B9C5C-4F6E-4875-B23C-053C187B323F}" dt="2024-02-24T22:15:24.966" v="4192" actId="1076"/>
          <ac:grpSpMkLst>
            <pc:docMk/>
            <pc:sldMk cId="4166750591" sldId="271"/>
            <ac:grpSpMk id="10" creationId="{36DCACE4-74A3-8337-C598-BA0ABD59FDC4}"/>
          </ac:grpSpMkLst>
        </pc:grpChg>
        <pc:grpChg chg="add mod">
          <ac:chgData name="Sabrina Di Legge" userId="fe55eb555eb075a2" providerId="LiveId" clId="{CA1B9C5C-4F6E-4875-B23C-053C187B323F}" dt="2024-02-24T22:08:43.510" v="4130" actId="1076"/>
          <ac:grpSpMkLst>
            <pc:docMk/>
            <pc:sldMk cId="4166750591" sldId="271"/>
            <ac:grpSpMk id="47" creationId="{4B17FDD9-A982-DFB5-E56A-34107C60BB18}"/>
          </ac:grpSpMkLst>
        </pc:grpChg>
        <pc:picChg chg="add mod">
          <ac:chgData name="Sabrina Di Legge" userId="fe55eb555eb075a2" providerId="LiveId" clId="{CA1B9C5C-4F6E-4875-B23C-053C187B323F}" dt="2024-02-24T22:07:27.939" v="4117" actId="164"/>
          <ac:picMkLst>
            <pc:docMk/>
            <pc:sldMk cId="4166750591" sldId="271"/>
            <ac:picMk id="37" creationId="{5FC69791-2006-4D00-8C9B-48FA93F06E06}"/>
          </ac:picMkLst>
        </pc:picChg>
        <pc:picChg chg="add mod">
          <ac:chgData name="Sabrina Di Legge" userId="fe55eb555eb075a2" providerId="LiveId" clId="{CA1B9C5C-4F6E-4875-B23C-053C187B323F}" dt="2024-02-24T21:57:59.688" v="4066"/>
          <ac:picMkLst>
            <pc:docMk/>
            <pc:sldMk cId="4166750591" sldId="271"/>
            <ac:picMk id="43" creationId="{0F50A0CA-AA05-DE41-7725-58DCD6E2C45F}"/>
          </ac:picMkLst>
        </pc:picChg>
        <pc:picChg chg="add mod">
          <ac:chgData name="Sabrina Di Legge" userId="fe55eb555eb075a2" providerId="LiveId" clId="{CA1B9C5C-4F6E-4875-B23C-053C187B323F}" dt="2024-02-24T22:07:27.939" v="4117" actId="164"/>
          <ac:picMkLst>
            <pc:docMk/>
            <pc:sldMk cId="4166750591" sldId="271"/>
            <ac:picMk id="44" creationId="{8A43753D-15C3-2D71-9630-8C4946852D85}"/>
          </ac:picMkLst>
        </pc:picChg>
        <pc:picChg chg="add mod">
          <ac:chgData name="Sabrina Di Legge" userId="fe55eb555eb075a2" providerId="LiveId" clId="{CA1B9C5C-4F6E-4875-B23C-053C187B323F}" dt="2024-02-24T22:07:27.939" v="4117" actId="164"/>
          <ac:picMkLst>
            <pc:docMk/>
            <pc:sldMk cId="4166750591" sldId="271"/>
            <ac:picMk id="45" creationId="{8C8338E1-D489-73BE-619B-11D301EF5D7D}"/>
          </ac:picMkLst>
        </pc:picChg>
        <pc:picChg chg="add mod">
          <ac:chgData name="Sabrina Di Legge" userId="fe55eb555eb075a2" providerId="LiveId" clId="{CA1B9C5C-4F6E-4875-B23C-053C187B323F}" dt="2024-02-24T22:07:27.939" v="4117" actId="164"/>
          <ac:picMkLst>
            <pc:docMk/>
            <pc:sldMk cId="4166750591" sldId="271"/>
            <ac:picMk id="46" creationId="{9F66DB8A-444B-8EC5-8907-743FD1821233}"/>
          </ac:picMkLst>
        </pc:picChg>
        <pc:cxnChg chg="mod">
          <ac:chgData name="Sabrina Di Legge" userId="fe55eb555eb075a2" providerId="LiveId" clId="{CA1B9C5C-4F6E-4875-B23C-053C187B323F}" dt="2024-02-24T22:15:30.689" v="4193" actId="14100"/>
          <ac:cxnSpMkLst>
            <pc:docMk/>
            <pc:sldMk cId="4166750591" sldId="271"/>
            <ac:cxnSpMk id="12" creationId="{84D98B2E-BB6D-462C-834E-9006BD1A17BC}"/>
          </ac:cxnSpMkLst>
        </pc:cxnChg>
        <pc:cxnChg chg="add mod">
          <ac:chgData name="Sabrina Di Legge" userId="fe55eb555eb075a2" providerId="LiveId" clId="{CA1B9C5C-4F6E-4875-B23C-053C187B323F}" dt="2024-02-24T22:15:08.013" v="4189"/>
          <ac:cxnSpMkLst>
            <pc:docMk/>
            <pc:sldMk cId="4166750591" sldId="271"/>
            <ac:cxnSpMk id="49" creationId="{0B5A2E8C-6DD2-943C-CE81-5601C28A7678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abrina Di Legge" userId="fe55eb555eb075a2" providerId="LiveId" clId="{CA1B9C5C-4F6E-4875-B23C-053C187B323F}" dt="2024-02-24T22:16:04.238" v="4194"/>
              <pc2:cmMkLst xmlns:pc2="http://schemas.microsoft.com/office/powerpoint/2019/9/main/command">
                <pc:docMk/>
                <pc:sldMk cId="4166750591" sldId="271"/>
                <pc2:cmMk id="{316B2083-223C-43D8-A24C-3774868D70F3}"/>
              </pc2:cmMkLst>
            </pc226:cmChg>
          </p:ext>
        </pc:extLst>
      </pc:sldChg>
      <pc:sldChg chg="del">
        <pc:chgData name="Sabrina Di Legge" userId="fe55eb555eb075a2" providerId="LiveId" clId="{CA1B9C5C-4F6E-4875-B23C-053C187B323F}" dt="2024-02-24T17:04:36.601" v="2515" actId="47"/>
        <pc:sldMkLst>
          <pc:docMk/>
          <pc:sldMk cId="710457447" sldId="272"/>
        </pc:sldMkLst>
      </pc:sldChg>
      <pc:sldChg chg="addSp delSp modSp mod modTransition delAnim modAnim">
        <pc:chgData name="Sabrina Di Legge" userId="fe55eb555eb075a2" providerId="LiveId" clId="{CA1B9C5C-4F6E-4875-B23C-053C187B323F}" dt="2024-02-25T17:18:14.227" v="5153" actId="207"/>
        <pc:sldMkLst>
          <pc:docMk/>
          <pc:sldMk cId="2986552484" sldId="273"/>
        </pc:sldMkLst>
        <pc:spChg chg="mod">
          <ac:chgData name="Sabrina Di Legge" userId="fe55eb555eb075a2" providerId="LiveId" clId="{CA1B9C5C-4F6E-4875-B23C-053C187B323F}" dt="2024-02-25T17:18:14.227" v="5153" actId="207"/>
          <ac:spMkLst>
            <pc:docMk/>
            <pc:sldMk cId="2986552484" sldId="273"/>
            <ac:spMk id="2" creationId="{FB2FC570-BDCF-77A7-D246-5A7FD47E9155}"/>
          </ac:spMkLst>
        </pc:spChg>
        <pc:spChg chg="mod">
          <ac:chgData name="Sabrina Di Legge" userId="fe55eb555eb075a2" providerId="LiveId" clId="{CA1B9C5C-4F6E-4875-B23C-053C187B323F}" dt="2024-02-24T23:09:30.758" v="4528" actId="164"/>
          <ac:spMkLst>
            <pc:docMk/>
            <pc:sldMk cId="2986552484" sldId="273"/>
            <ac:spMk id="3" creationId="{C66373E2-50F3-F7AD-AC60-003B3FA7CFA1}"/>
          </ac:spMkLst>
        </pc:spChg>
        <pc:spChg chg="mod">
          <ac:chgData name="Sabrina Di Legge" userId="fe55eb555eb075a2" providerId="LiveId" clId="{CA1B9C5C-4F6E-4875-B23C-053C187B323F}" dt="2024-02-24T23:09:30.758" v="4528" actId="164"/>
          <ac:spMkLst>
            <pc:docMk/>
            <pc:sldMk cId="2986552484" sldId="273"/>
            <ac:spMk id="4" creationId="{1F3042A2-31CA-45D7-EF1A-7F91B5B180D6}"/>
          </ac:spMkLst>
        </pc:spChg>
        <pc:spChg chg="add mod ord">
          <ac:chgData name="Sabrina Di Legge" userId="fe55eb555eb075a2" providerId="LiveId" clId="{CA1B9C5C-4F6E-4875-B23C-053C187B323F}" dt="2024-02-25T17:17:35.640" v="5147" actId="167"/>
          <ac:spMkLst>
            <pc:docMk/>
            <pc:sldMk cId="2986552484" sldId="273"/>
            <ac:spMk id="6" creationId="{74112680-C3A5-7116-8174-17C577A3B105}"/>
          </ac:spMkLst>
        </pc:spChg>
        <pc:spChg chg="mod">
          <ac:chgData name="Sabrina Di Legge" userId="fe55eb555eb075a2" providerId="LiveId" clId="{CA1B9C5C-4F6E-4875-B23C-053C187B323F}" dt="2024-02-24T22:17:23.745" v="4198" actId="164"/>
          <ac:spMkLst>
            <pc:docMk/>
            <pc:sldMk cId="2986552484" sldId="273"/>
            <ac:spMk id="14" creationId="{2C506EA3-A379-50AC-E119-784FD319AD6E}"/>
          </ac:spMkLst>
        </pc:spChg>
        <pc:spChg chg="mod">
          <ac:chgData name="Sabrina Di Legge" userId="fe55eb555eb075a2" providerId="LiveId" clId="{CA1B9C5C-4F6E-4875-B23C-053C187B323F}" dt="2024-02-24T22:21:04.509" v="4227" actId="164"/>
          <ac:spMkLst>
            <pc:docMk/>
            <pc:sldMk cId="2986552484" sldId="273"/>
            <ac:spMk id="17" creationId="{A9B71FD6-9DF6-341A-8620-A46AF14CA059}"/>
          </ac:spMkLst>
        </pc:spChg>
        <pc:spChg chg="del">
          <ac:chgData name="Sabrina Di Legge" userId="fe55eb555eb075a2" providerId="LiveId" clId="{CA1B9C5C-4F6E-4875-B23C-053C187B323F}" dt="2024-02-24T22:16:11.687" v="4195" actId="478"/>
          <ac:spMkLst>
            <pc:docMk/>
            <pc:sldMk cId="2986552484" sldId="273"/>
            <ac:spMk id="20" creationId="{5542E018-571A-AB07-7CEB-3CA4D6C7845C}"/>
          </ac:spMkLst>
        </pc:spChg>
        <pc:spChg chg="mod">
          <ac:chgData name="Sabrina Di Legge" userId="fe55eb555eb075a2" providerId="LiveId" clId="{CA1B9C5C-4F6E-4875-B23C-053C187B323F}" dt="2024-02-24T22:44:59.182" v="4398" actId="14100"/>
          <ac:spMkLst>
            <pc:docMk/>
            <pc:sldMk cId="2986552484" sldId="273"/>
            <ac:spMk id="29" creationId="{EC8D6225-B32C-147E-CB1C-3646956781AF}"/>
          </ac:spMkLst>
        </pc:spChg>
        <pc:spChg chg="mod">
          <ac:chgData name="Sabrina Di Legge" userId="fe55eb555eb075a2" providerId="LiveId" clId="{CA1B9C5C-4F6E-4875-B23C-053C187B323F}" dt="2024-02-24T22:21:21.961" v="4234"/>
          <ac:spMkLst>
            <pc:docMk/>
            <pc:sldMk cId="2986552484" sldId="273"/>
            <ac:spMk id="35" creationId="{25FD8A33-CD64-E016-8BD5-89782277D500}"/>
          </ac:spMkLst>
        </pc:spChg>
        <pc:spChg chg="add del mod">
          <ac:chgData name="Sabrina Di Legge" userId="fe55eb555eb075a2" providerId="LiveId" clId="{CA1B9C5C-4F6E-4875-B23C-053C187B323F}" dt="2024-02-24T22:24:17.380" v="4254" actId="478"/>
          <ac:spMkLst>
            <pc:docMk/>
            <pc:sldMk cId="2986552484" sldId="273"/>
            <ac:spMk id="38" creationId="{DCFE1497-B7FA-F03A-CFDB-35185D01E7D2}"/>
          </ac:spMkLst>
        </pc:spChg>
        <pc:spChg chg="mod">
          <ac:chgData name="Sabrina Di Legge" userId="fe55eb555eb075a2" providerId="LiveId" clId="{CA1B9C5C-4F6E-4875-B23C-053C187B323F}" dt="2024-02-24T22:29:29.055" v="4263"/>
          <ac:spMkLst>
            <pc:docMk/>
            <pc:sldMk cId="2986552484" sldId="273"/>
            <ac:spMk id="40" creationId="{797F3AFA-91E5-13E4-7FCA-8F0CFA5E895B}"/>
          </ac:spMkLst>
        </pc:spChg>
        <pc:spChg chg="mod">
          <ac:chgData name="Sabrina Di Legge" userId="fe55eb555eb075a2" providerId="LiveId" clId="{CA1B9C5C-4F6E-4875-B23C-053C187B323F}" dt="2024-02-24T22:39:13.887" v="4344"/>
          <ac:spMkLst>
            <pc:docMk/>
            <pc:sldMk cId="2986552484" sldId="273"/>
            <ac:spMk id="44" creationId="{CB2BC1A5-8940-149B-BCE5-409B60EC13B1}"/>
          </ac:spMkLst>
        </pc:spChg>
        <pc:spChg chg="mod">
          <ac:chgData name="Sabrina Di Legge" userId="fe55eb555eb075a2" providerId="LiveId" clId="{CA1B9C5C-4F6E-4875-B23C-053C187B323F}" dt="2024-02-24T22:57:50.694" v="4494"/>
          <ac:spMkLst>
            <pc:docMk/>
            <pc:sldMk cId="2986552484" sldId="273"/>
            <ac:spMk id="48" creationId="{4A1028A8-0EA1-AC55-5D57-82B25AB7B2D2}"/>
          </ac:spMkLst>
        </pc:spChg>
        <pc:spChg chg="add del mod">
          <ac:chgData name="Sabrina Di Legge" userId="fe55eb555eb075a2" providerId="LiveId" clId="{CA1B9C5C-4F6E-4875-B23C-053C187B323F}" dt="2024-02-24T23:09:09.262" v="4524" actId="478"/>
          <ac:spMkLst>
            <pc:docMk/>
            <pc:sldMk cId="2986552484" sldId="273"/>
            <ac:spMk id="51" creationId="{68CF2874-65FC-10E0-01EE-7A748B71DD84}"/>
          </ac:spMkLst>
        </pc:spChg>
        <pc:spChg chg="mod">
          <ac:chgData name="Sabrina Di Legge" userId="fe55eb555eb075a2" providerId="LiveId" clId="{CA1B9C5C-4F6E-4875-B23C-053C187B323F}" dt="2024-02-24T23:09:14.972" v="4525"/>
          <ac:spMkLst>
            <pc:docMk/>
            <pc:sldMk cId="2986552484" sldId="273"/>
            <ac:spMk id="53" creationId="{05F8383C-3618-AFCD-9D2B-44A04AD8B0BA}"/>
          </ac:spMkLst>
        </pc:spChg>
        <pc:spChg chg="mod">
          <ac:chgData name="Sabrina Di Legge" userId="fe55eb555eb075a2" providerId="LiveId" clId="{CA1B9C5C-4F6E-4875-B23C-053C187B323F}" dt="2024-02-24T23:18:39.004" v="4622" actId="14100"/>
          <ac:spMkLst>
            <pc:docMk/>
            <pc:sldMk cId="2986552484" sldId="273"/>
            <ac:spMk id="59" creationId="{0648BF34-8256-12D3-A622-71A8E7E6F8FA}"/>
          </ac:spMkLst>
        </pc:spChg>
        <pc:grpChg chg="add mod ord">
          <ac:chgData name="Sabrina Di Legge" userId="fe55eb555eb075a2" providerId="LiveId" clId="{CA1B9C5C-4F6E-4875-B23C-053C187B323F}" dt="2024-02-24T22:54:16.105" v="4481" actId="1076"/>
          <ac:grpSpMkLst>
            <pc:docMk/>
            <pc:sldMk cId="2986552484" sldId="273"/>
            <ac:grpSpMk id="7" creationId="{18233053-1465-4331-EA67-440771793F38}"/>
          </ac:grpSpMkLst>
        </pc:grpChg>
        <pc:grpChg chg="add del mod ord">
          <ac:chgData name="Sabrina Di Legge" userId="fe55eb555eb075a2" providerId="LiveId" clId="{CA1B9C5C-4F6E-4875-B23C-053C187B323F}" dt="2024-02-24T22:51:13.498" v="4448" actId="21"/>
          <ac:grpSpMkLst>
            <pc:docMk/>
            <pc:sldMk cId="2986552484" sldId="273"/>
            <ac:grpSpMk id="28" creationId="{C05831F3-B2C5-AEE6-80E1-C4B845FBD64B}"/>
          </ac:grpSpMkLst>
        </pc:grpChg>
        <pc:grpChg chg="add mod">
          <ac:chgData name="Sabrina Di Legge" userId="fe55eb555eb075a2" providerId="LiveId" clId="{CA1B9C5C-4F6E-4875-B23C-053C187B323F}" dt="2024-02-24T22:21:16.202" v="4231" actId="164"/>
          <ac:grpSpMkLst>
            <pc:docMk/>
            <pc:sldMk cId="2986552484" sldId="273"/>
            <ac:grpSpMk id="30" creationId="{432B47F3-8733-02DF-7515-FD7A615BE3EA}"/>
          </ac:grpSpMkLst>
        </pc:grpChg>
        <pc:grpChg chg="add del mod ord">
          <ac:chgData name="Sabrina Di Legge" userId="fe55eb555eb075a2" providerId="LiveId" clId="{CA1B9C5C-4F6E-4875-B23C-053C187B323F}" dt="2024-02-24T22:47:10.448" v="4410" actId="478"/>
          <ac:grpSpMkLst>
            <pc:docMk/>
            <pc:sldMk cId="2986552484" sldId="273"/>
            <ac:grpSpMk id="32" creationId="{DF01007F-9AD6-5645-1E9D-FE4738FA6D09}"/>
          </ac:grpSpMkLst>
        </pc:grpChg>
        <pc:grpChg chg="add del mod">
          <ac:chgData name="Sabrina Di Legge" userId="fe55eb555eb075a2" providerId="LiveId" clId="{CA1B9C5C-4F6E-4875-B23C-053C187B323F}" dt="2024-02-24T22:21:23.367" v="4235" actId="478"/>
          <ac:grpSpMkLst>
            <pc:docMk/>
            <pc:sldMk cId="2986552484" sldId="273"/>
            <ac:grpSpMk id="34" creationId="{A12EC8DB-3C8F-4FA7-9143-61D7B3DC3EBF}"/>
          </ac:grpSpMkLst>
        </pc:grpChg>
        <pc:grpChg chg="add del mod">
          <ac:chgData name="Sabrina Di Legge" userId="fe55eb555eb075a2" providerId="LiveId" clId="{CA1B9C5C-4F6E-4875-B23C-053C187B323F}" dt="2024-02-24T22:32:24.049" v="4278" actId="478"/>
          <ac:grpSpMkLst>
            <pc:docMk/>
            <pc:sldMk cId="2986552484" sldId="273"/>
            <ac:grpSpMk id="39" creationId="{99AF862D-7A7F-7B2C-1B02-3C87245296D1}"/>
          </ac:grpSpMkLst>
        </pc:grpChg>
        <pc:grpChg chg="add mod">
          <ac:chgData name="Sabrina Di Legge" userId="fe55eb555eb075a2" providerId="LiveId" clId="{CA1B9C5C-4F6E-4875-B23C-053C187B323F}" dt="2024-02-24T22:39:13.887" v="4344"/>
          <ac:grpSpMkLst>
            <pc:docMk/>
            <pc:sldMk cId="2986552484" sldId="273"/>
            <ac:grpSpMk id="43" creationId="{891D2ACA-BBFB-88F6-3810-2B1A61A0BCEA}"/>
          </ac:grpSpMkLst>
        </pc:grpChg>
        <pc:grpChg chg="add mod">
          <ac:chgData name="Sabrina Di Legge" userId="fe55eb555eb075a2" providerId="LiveId" clId="{CA1B9C5C-4F6E-4875-B23C-053C187B323F}" dt="2024-02-24T22:57:50.694" v="4494"/>
          <ac:grpSpMkLst>
            <pc:docMk/>
            <pc:sldMk cId="2986552484" sldId="273"/>
            <ac:grpSpMk id="47" creationId="{E225520D-007A-0A5D-6C5D-960CA4CFE1F0}"/>
          </ac:grpSpMkLst>
        </pc:grpChg>
        <pc:grpChg chg="add mod">
          <ac:chgData name="Sabrina Di Legge" userId="fe55eb555eb075a2" providerId="LiveId" clId="{CA1B9C5C-4F6E-4875-B23C-053C187B323F}" dt="2024-02-24T23:10:48.080" v="4559" actId="14100"/>
          <ac:grpSpMkLst>
            <pc:docMk/>
            <pc:sldMk cId="2986552484" sldId="273"/>
            <ac:grpSpMk id="52" creationId="{2A3699C8-83B0-36F7-97AA-AF52BD4DCBE5}"/>
          </ac:grpSpMkLst>
        </pc:grpChg>
        <pc:grpChg chg="add mod">
          <ac:chgData name="Sabrina Di Legge" userId="fe55eb555eb075a2" providerId="LiveId" clId="{CA1B9C5C-4F6E-4875-B23C-053C187B323F}" dt="2024-02-24T23:09:30.758" v="4528" actId="164"/>
          <ac:grpSpMkLst>
            <pc:docMk/>
            <pc:sldMk cId="2986552484" sldId="273"/>
            <ac:grpSpMk id="57" creationId="{347FD1DD-174C-DB47-66E4-03EA005A5329}"/>
          </ac:grpSpMkLst>
        </pc:grpChg>
        <pc:grpChg chg="add mod">
          <ac:chgData name="Sabrina Di Legge" userId="fe55eb555eb075a2" providerId="LiveId" clId="{CA1B9C5C-4F6E-4875-B23C-053C187B323F}" dt="2024-02-24T23:18:47.128" v="4623" actId="1076"/>
          <ac:grpSpMkLst>
            <pc:docMk/>
            <pc:sldMk cId="2986552484" sldId="273"/>
            <ac:grpSpMk id="58" creationId="{CC8E3E67-253D-9E84-83FC-0BEE5CB9D48C}"/>
          </ac:grpSpMkLst>
        </pc:grpChg>
        <pc:grpChg chg="mod">
          <ac:chgData name="Sabrina Di Legge" userId="fe55eb555eb075a2" providerId="LiveId" clId="{CA1B9C5C-4F6E-4875-B23C-053C187B323F}" dt="2024-02-24T23:15:15.052" v="4595"/>
          <ac:grpSpMkLst>
            <pc:docMk/>
            <pc:sldMk cId="2986552484" sldId="273"/>
            <ac:grpSpMk id="60" creationId="{56177B8B-E44B-F97B-592C-5B066EC18AB6}"/>
          </ac:grpSpMkLst>
        </pc:grpChg>
        <pc:picChg chg="mod">
          <ac:chgData name="Sabrina Di Legge" userId="fe55eb555eb075a2" providerId="LiveId" clId="{CA1B9C5C-4F6E-4875-B23C-053C187B323F}" dt="2024-02-24T22:17:23.745" v="4198" actId="164"/>
          <ac:picMkLst>
            <pc:docMk/>
            <pc:sldMk cId="2986552484" sldId="273"/>
            <ac:picMk id="11" creationId="{774B2D0F-DF75-D26A-E218-5BCCC5B7FA89}"/>
          </ac:picMkLst>
        </pc:picChg>
        <pc:picChg chg="mod">
          <ac:chgData name="Sabrina Di Legge" userId="fe55eb555eb075a2" providerId="LiveId" clId="{CA1B9C5C-4F6E-4875-B23C-053C187B323F}" dt="2024-02-24T22:17:23.745" v="4198" actId="164"/>
          <ac:picMkLst>
            <pc:docMk/>
            <pc:sldMk cId="2986552484" sldId="273"/>
            <ac:picMk id="16" creationId="{3AF55E55-C47B-9DE6-1C27-4B1745CE99AA}"/>
          </ac:picMkLst>
        </pc:picChg>
        <pc:picChg chg="mod">
          <ac:chgData name="Sabrina Di Legge" userId="fe55eb555eb075a2" providerId="LiveId" clId="{CA1B9C5C-4F6E-4875-B23C-053C187B323F}" dt="2024-02-24T22:21:04.509" v="4227" actId="164"/>
          <ac:picMkLst>
            <pc:docMk/>
            <pc:sldMk cId="2986552484" sldId="273"/>
            <ac:picMk id="19" creationId="{144E8A87-43F4-EAE7-9F38-56070DE20F21}"/>
          </ac:picMkLst>
        </pc:picChg>
        <pc:picChg chg="mod">
          <ac:chgData name="Sabrina Di Legge" userId="fe55eb555eb075a2" providerId="LiveId" clId="{CA1B9C5C-4F6E-4875-B23C-053C187B323F}" dt="2024-02-24T22:21:04.509" v="4227" actId="164"/>
          <ac:picMkLst>
            <pc:docMk/>
            <pc:sldMk cId="2986552484" sldId="273"/>
            <ac:picMk id="22" creationId="{57FC61F9-24BF-1EEC-3240-EA81DCCAD8FC}"/>
          </ac:picMkLst>
        </pc:picChg>
        <pc:picChg chg="mod">
          <ac:chgData name="Sabrina Di Legge" userId="fe55eb555eb075a2" providerId="LiveId" clId="{CA1B9C5C-4F6E-4875-B23C-053C187B323F}" dt="2024-02-24T22:21:04.509" v="4227" actId="164"/>
          <ac:picMkLst>
            <pc:docMk/>
            <pc:sldMk cId="2986552484" sldId="273"/>
            <ac:picMk id="24" creationId="{2BA1EEDA-507B-93D2-8959-846245DED8B0}"/>
          </ac:picMkLst>
        </pc:picChg>
        <pc:picChg chg="mod">
          <ac:chgData name="Sabrina Di Legge" userId="fe55eb555eb075a2" providerId="LiveId" clId="{CA1B9C5C-4F6E-4875-B23C-053C187B323F}" dt="2024-02-24T22:21:08.700" v="4228" actId="164"/>
          <ac:picMkLst>
            <pc:docMk/>
            <pc:sldMk cId="2986552484" sldId="273"/>
            <ac:picMk id="31" creationId="{75122E1E-0D86-3AE8-F179-69DF8452AA5B}"/>
          </ac:picMkLst>
        </pc:picChg>
        <pc:picChg chg="mod">
          <ac:chgData name="Sabrina Di Legge" userId="fe55eb555eb075a2" providerId="LiveId" clId="{CA1B9C5C-4F6E-4875-B23C-053C187B323F}" dt="2024-02-24T22:21:08.700" v="4228" actId="164"/>
          <ac:picMkLst>
            <pc:docMk/>
            <pc:sldMk cId="2986552484" sldId="273"/>
            <ac:picMk id="33" creationId="{193BCCBE-4DDD-A77E-9F0B-CAD0BC659E11}"/>
          </ac:picMkLst>
        </pc:picChg>
        <pc:picChg chg="mod">
          <ac:chgData name="Sabrina Di Legge" userId="fe55eb555eb075a2" providerId="LiveId" clId="{CA1B9C5C-4F6E-4875-B23C-053C187B323F}" dt="2024-02-24T22:21:21.961" v="4234"/>
          <ac:picMkLst>
            <pc:docMk/>
            <pc:sldMk cId="2986552484" sldId="273"/>
            <ac:picMk id="36" creationId="{796CD6E6-22D2-1968-ABB7-39EE7A5DA17C}"/>
          </ac:picMkLst>
        </pc:picChg>
        <pc:picChg chg="mod">
          <ac:chgData name="Sabrina Di Legge" userId="fe55eb555eb075a2" providerId="LiveId" clId="{CA1B9C5C-4F6E-4875-B23C-053C187B323F}" dt="2024-02-24T22:21:21.961" v="4234"/>
          <ac:picMkLst>
            <pc:docMk/>
            <pc:sldMk cId="2986552484" sldId="273"/>
            <ac:picMk id="37" creationId="{7A5C9F13-E277-C7C2-5043-2ECB26351ED0}"/>
          </ac:picMkLst>
        </pc:picChg>
        <pc:picChg chg="mod">
          <ac:chgData name="Sabrina Di Legge" userId="fe55eb555eb075a2" providerId="LiveId" clId="{CA1B9C5C-4F6E-4875-B23C-053C187B323F}" dt="2024-02-24T22:29:29.055" v="4263"/>
          <ac:picMkLst>
            <pc:docMk/>
            <pc:sldMk cId="2986552484" sldId="273"/>
            <ac:picMk id="41" creationId="{F25DB759-FA03-F939-9E28-2F1C418E9E7E}"/>
          </ac:picMkLst>
        </pc:picChg>
        <pc:picChg chg="mod">
          <ac:chgData name="Sabrina Di Legge" userId="fe55eb555eb075a2" providerId="LiveId" clId="{CA1B9C5C-4F6E-4875-B23C-053C187B323F}" dt="2024-02-24T22:29:29.055" v="4263"/>
          <ac:picMkLst>
            <pc:docMk/>
            <pc:sldMk cId="2986552484" sldId="273"/>
            <ac:picMk id="42" creationId="{AFD6F0F3-4D05-D844-18DF-58285638312B}"/>
          </ac:picMkLst>
        </pc:picChg>
        <pc:picChg chg="mod">
          <ac:chgData name="Sabrina Di Legge" userId="fe55eb555eb075a2" providerId="LiveId" clId="{CA1B9C5C-4F6E-4875-B23C-053C187B323F}" dt="2024-02-24T22:39:13.887" v="4344"/>
          <ac:picMkLst>
            <pc:docMk/>
            <pc:sldMk cId="2986552484" sldId="273"/>
            <ac:picMk id="45" creationId="{0979A2CB-5A8D-9BE8-41B6-DA564D5A533E}"/>
          </ac:picMkLst>
        </pc:picChg>
        <pc:picChg chg="mod">
          <ac:chgData name="Sabrina Di Legge" userId="fe55eb555eb075a2" providerId="LiveId" clId="{CA1B9C5C-4F6E-4875-B23C-053C187B323F}" dt="2024-02-24T22:39:13.887" v="4344"/>
          <ac:picMkLst>
            <pc:docMk/>
            <pc:sldMk cId="2986552484" sldId="273"/>
            <ac:picMk id="46" creationId="{366631F6-CB3D-AD6D-5EF1-2CCC96B7994D}"/>
          </ac:picMkLst>
        </pc:picChg>
        <pc:picChg chg="mod">
          <ac:chgData name="Sabrina Di Legge" userId="fe55eb555eb075a2" providerId="LiveId" clId="{CA1B9C5C-4F6E-4875-B23C-053C187B323F}" dt="2024-02-24T22:57:50.694" v="4494"/>
          <ac:picMkLst>
            <pc:docMk/>
            <pc:sldMk cId="2986552484" sldId="273"/>
            <ac:picMk id="49" creationId="{2D05A292-C2EA-D108-38C0-037229CB018A}"/>
          </ac:picMkLst>
        </pc:picChg>
        <pc:picChg chg="mod">
          <ac:chgData name="Sabrina Di Legge" userId="fe55eb555eb075a2" providerId="LiveId" clId="{CA1B9C5C-4F6E-4875-B23C-053C187B323F}" dt="2024-02-24T22:57:50.694" v="4494"/>
          <ac:picMkLst>
            <pc:docMk/>
            <pc:sldMk cId="2986552484" sldId="273"/>
            <ac:picMk id="50" creationId="{0358B96E-5DEC-7139-4CBE-A13D46C3A6BD}"/>
          </ac:picMkLst>
        </pc:picChg>
        <pc:picChg chg="mod">
          <ac:chgData name="Sabrina Di Legge" userId="fe55eb555eb075a2" providerId="LiveId" clId="{CA1B9C5C-4F6E-4875-B23C-053C187B323F}" dt="2024-02-24T23:09:14.972" v="4525"/>
          <ac:picMkLst>
            <pc:docMk/>
            <pc:sldMk cId="2986552484" sldId="273"/>
            <ac:picMk id="54" creationId="{4372B6A4-9D81-2445-AD18-9FEFFEEE057F}"/>
          </ac:picMkLst>
        </pc:picChg>
        <pc:picChg chg="mod">
          <ac:chgData name="Sabrina Di Legge" userId="fe55eb555eb075a2" providerId="LiveId" clId="{CA1B9C5C-4F6E-4875-B23C-053C187B323F}" dt="2024-02-24T23:09:14.972" v="4525"/>
          <ac:picMkLst>
            <pc:docMk/>
            <pc:sldMk cId="2986552484" sldId="273"/>
            <ac:picMk id="55" creationId="{7E4EA555-6386-82DB-8B57-C42E5BC61F60}"/>
          </ac:picMkLst>
        </pc:picChg>
        <pc:picChg chg="mod">
          <ac:chgData name="Sabrina Di Legge" userId="fe55eb555eb075a2" providerId="LiveId" clId="{CA1B9C5C-4F6E-4875-B23C-053C187B323F}" dt="2024-02-24T23:09:14.972" v="4525"/>
          <ac:picMkLst>
            <pc:docMk/>
            <pc:sldMk cId="2986552484" sldId="273"/>
            <ac:picMk id="56" creationId="{24F02058-6D00-F3E2-8BEC-861EDCE8C0C4}"/>
          </ac:picMkLst>
        </pc:picChg>
        <pc:picChg chg="mod">
          <ac:chgData name="Sabrina Di Legge" userId="fe55eb555eb075a2" providerId="LiveId" clId="{CA1B9C5C-4F6E-4875-B23C-053C187B323F}" dt="2024-02-24T23:15:15.052" v="4595"/>
          <ac:picMkLst>
            <pc:docMk/>
            <pc:sldMk cId="2986552484" sldId="273"/>
            <ac:picMk id="61" creationId="{34043B11-4D65-989C-E247-B1795678037C}"/>
          </ac:picMkLst>
        </pc:picChg>
        <pc:picChg chg="mod">
          <ac:chgData name="Sabrina Di Legge" userId="fe55eb555eb075a2" providerId="LiveId" clId="{CA1B9C5C-4F6E-4875-B23C-053C187B323F}" dt="2024-02-24T23:18:14.192" v="4619" actId="1076"/>
          <ac:picMkLst>
            <pc:docMk/>
            <pc:sldMk cId="2986552484" sldId="273"/>
            <ac:picMk id="62" creationId="{16F7904A-1309-4061-B825-1CEF441E1E68}"/>
          </ac:picMkLst>
        </pc:picChg>
        <pc:cxnChg chg="mod">
          <ac:chgData name="Sabrina Di Legge" userId="fe55eb555eb075a2" providerId="LiveId" clId="{CA1B9C5C-4F6E-4875-B23C-053C187B323F}" dt="2024-02-24T23:09:30.758" v="4528" actId="164"/>
          <ac:cxnSpMkLst>
            <pc:docMk/>
            <pc:sldMk cId="2986552484" sldId="273"/>
            <ac:cxnSpMk id="5" creationId="{25EBAF76-AC9E-D97F-9B22-7279771575F3}"/>
          </ac:cxnSpMkLst>
        </pc:cxnChg>
      </pc:sldChg>
      <pc:sldChg chg="addSp delSp modSp del mod modAnim modCm">
        <pc:chgData name="Sabrina Di Legge" userId="fe55eb555eb075a2" providerId="LiveId" clId="{CA1B9C5C-4F6E-4875-B23C-053C187B323F}" dt="2024-02-24T23:32:47.369" v="4708" actId="47"/>
        <pc:sldMkLst>
          <pc:docMk/>
          <pc:sldMk cId="3775226307" sldId="274"/>
        </pc:sldMkLst>
        <pc:spChg chg="del">
          <ac:chgData name="Sabrina Di Legge" userId="fe55eb555eb075a2" providerId="LiveId" clId="{CA1B9C5C-4F6E-4875-B23C-053C187B323F}" dt="2024-02-24T23:25:27.126" v="4646" actId="478"/>
          <ac:spMkLst>
            <pc:docMk/>
            <pc:sldMk cId="3775226307" sldId="274"/>
            <ac:spMk id="4" creationId="{67849D7D-0D81-5DB2-C6C5-8728140A8731}"/>
          </ac:spMkLst>
        </pc:spChg>
        <pc:spChg chg="add mod">
          <ac:chgData name="Sabrina Di Legge" userId="fe55eb555eb075a2" providerId="LiveId" clId="{CA1B9C5C-4F6E-4875-B23C-053C187B323F}" dt="2024-02-24T23:23:10.416" v="4642"/>
          <ac:spMkLst>
            <pc:docMk/>
            <pc:sldMk cId="3775226307" sldId="274"/>
            <ac:spMk id="12" creationId="{D0853EA0-DB5B-0BD3-1641-92A288730CBD}"/>
          </ac:spMkLst>
        </pc:spChg>
        <pc:spChg chg="add del mod">
          <ac:chgData name="Sabrina Di Legge" userId="fe55eb555eb075a2" providerId="LiveId" clId="{CA1B9C5C-4F6E-4875-B23C-053C187B323F}" dt="2024-02-24T23:25:25.132" v="4645" actId="478"/>
          <ac:spMkLst>
            <pc:docMk/>
            <pc:sldMk cId="3775226307" sldId="274"/>
            <ac:spMk id="16" creationId="{80AB105E-59FA-292F-12F6-21FBD58C9303}"/>
          </ac:spMkLst>
        </pc:spChg>
        <pc:spChg chg="add mod">
          <ac:chgData name="Sabrina Di Legge" userId="fe55eb555eb075a2" providerId="LiveId" clId="{CA1B9C5C-4F6E-4875-B23C-053C187B323F}" dt="2024-02-24T23:25:32.002" v="4648" actId="1076"/>
          <ac:spMkLst>
            <pc:docMk/>
            <pc:sldMk cId="3775226307" sldId="274"/>
            <ac:spMk id="18" creationId="{96C16FB6-46AE-23BD-9E78-85E7AD9139DC}"/>
          </ac:spMkLst>
        </pc:spChg>
        <pc:spChg chg="del">
          <ac:chgData name="Sabrina Di Legge" userId="fe55eb555eb075a2" providerId="LiveId" clId="{CA1B9C5C-4F6E-4875-B23C-053C187B323F}" dt="2024-02-24T23:23:02.482" v="4641" actId="478"/>
          <ac:spMkLst>
            <pc:docMk/>
            <pc:sldMk cId="3775226307" sldId="274"/>
            <ac:spMk id="20" creationId="{84702B2E-3D35-3854-1077-FC7072187A16}"/>
          </ac:spMkLst>
        </pc:spChg>
        <pc:spChg chg="add mod">
          <ac:chgData name="Sabrina Di Legge" userId="fe55eb555eb075a2" providerId="LiveId" clId="{CA1B9C5C-4F6E-4875-B23C-053C187B323F}" dt="2024-02-24T23:25:32.002" v="4648" actId="1076"/>
          <ac:spMkLst>
            <pc:docMk/>
            <pc:sldMk cId="3775226307" sldId="274"/>
            <ac:spMk id="22" creationId="{791938E1-EAF5-86D1-A2A9-D725DB896CD5}"/>
          </ac:spMkLst>
        </pc:spChg>
        <pc:grpChg chg="del mod">
          <ac:chgData name="Sabrina Di Legge" userId="fe55eb555eb075a2" providerId="LiveId" clId="{CA1B9C5C-4F6E-4875-B23C-053C187B323F}" dt="2024-02-24T23:30:03.011" v="4681" actId="478"/>
          <ac:grpSpMkLst>
            <pc:docMk/>
            <pc:sldMk cId="3775226307" sldId="274"/>
            <ac:grpSpMk id="15" creationId="{6D3011FC-0004-9C74-4727-277572D3F1F3}"/>
          </ac:grpSpMkLst>
        </pc:grpChg>
        <pc:grpChg chg="mod">
          <ac:chgData name="Sabrina Di Legge" userId="fe55eb555eb075a2" providerId="LiveId" clId="{CA1B9C5C-4F6E-4875-B23C-053C187B323F}" dt="2024-02-24T23:29:29.238" v="4673" actId="164"/>
          <ac:grpSpMkLst>
            <pc:docMk/>
            <pc:sldMk cId="3775226307" sldId="274"/>
            <ac:grpSpMk id="23" creationId="{CCBD761F-5723-B6A9-FCF8-82F1A3F81EB5}"/>
          </ac:grpSpMkLst>
        </pc:grpChg>
        <pc:grpChg chg="add del mod">
          <ac:chgData name="Sabrina Di Legge" userId="fe55eb555eb075a2" providerId="LiveId" clId="{CA1B9C5C-4F6E-4875-B23C-053C187B323F}" dt="2024-02-24T23:30:02.423" v="4680" actId="478"/>
          <ac:grpSpMkLst>
            <pc:docMk/>
            <pc:sldMk cId="3775226307" sldId="274"/>
            <ac:grpSpMk id="26" creationId="{E66A5F9F-D54E-4218-CB73-585DB55F57E3}"/>
          </ac:grpSpMkLst>
        </pc:grpChg>
        <pc:picChg chg="del">
          <ac:chgData name="Sabrina Di Legge" userId="fe55eb555eb075a2" providerId="LiveId" clId="{CA1B9C5C-4F6E-4875-B23C-053C187B323F}" dt="2024-02-24T23:25:21.690" v="4644" actId="478"/>
          <ac:picMkLst>
            <pc:docMk/>
            <pc:sldMk cId="3775226307" sldId="274"/>
            <ac:picMk id="5" creationId="{B7394F3B-14B2-C685-0384-2B46A3FC9F0C}"/>
          </ac:picMkLst>
        </pc:picChg>
        <pc:picChg chg="mod ord">
          <ac:chgData name="Sabrina Di Legge" userId="fe55eb555eb075a2" providerId="LiveId" clId="{CA1B9C5C-4F6E-4875-B23C-053C187B323F}" dt="2024-02-24T23:29:13.465" v="4670" actId="1076"/>
          <ac:picMkLst>
            <pc:docMk/>
            <pc:sldMk cId="3775226307" sldId="274"/>
            <ac:picMk id="7" creationId="{EAC2EB02-3A46-983F-030E-39D14C71ED2E}"/>
          </ac:picMkLst>
        </pc:picChg>
        <pc:picChg chg="mod">
          <ac:chgData name="Sabrina Di Legge" userId="fe55eb555eb075a2" providerId="LiveId" clId="{CA1B9C5C-4F6E-4875-B23C-053C187B323F}" dt="2024-02-24T23:29:29.238" v="4673" actId="164"/>
          <ac:picMkLst>
            <pc:docMk/>
            <pc:sldMk cId="3775226307" sldId="274"/>
            <ac:picMk id="17" creationId="{2D5C9526-C6BA-CB63-C3DA-E5FE975F471F}"/>
          </ac:picMkLst>
        </pc:picChg>
        <pc:picChg chg="add mod">
          <ac:chgData name="Sabrina Di Legge" userId="fe55eb555eb075a2" providerId="LiveId" clId="{CA1B9C5C-4F6E-4875-B23C-053C187B323F}" dt="2024-02-24T23:25:32.002" v="4648" actId="1076"/>
          <ac:picMkLst>
            <pc:docMk/>
            <pc:sldMk cId="3775226307" sldId="274"/>
            <ac:picMk id="21" creationId="{6013AAFF-2038-A8AF-302A-09B2ABD9518E}"/>
          </ac:picMkLst>
        </pc:picChg>
        <pc:cxnChg chg="add mod">
          <ac:chgData name="Sabrina Di Legge" userId="fe55eb555eb075a2" providerId="LiveId" clId="{CA1B9C5C-4F6E-4875-B23C-053C187B323F}" dt="2024-02-24T23:29:46.423" v="4677"/>
          <ac:cxnSpMkLst>
            <pc:docMk/>
            <pc:sldMk cId="3775226307" sldId="274"/>
            <ac:cxnSpMk id="27" creationId="{859AD8D5-92E8-484E-2A93-26A628C749B4}"/>
          </ac:cxnSpMkLst>
        </pc:cxnChg>
        <pc:cxnChg chg="add mod">
          <ac:chgData name="Sabrina Di Legge" userId="fe55eb555eb075a2" providerId="LiveId" clId="{CA1B9C5C-4F6E-4875-B23C-053C187B323F}" dt="2024-02-24T23:29:54.241" v="4678"/>
          <ac:cxnSpMkLst>
            <pc:docMk/>
            <pc:sldMk cId="3775226307" sldId="274"/>
            <ac:cxnSpMk id="28" creationId="{CB6A3806-A7A2-2A3B-396C-1E8EDE615256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brina Di Legge" userId="fe55eb555eb075a2" providerId="LiveId" clId="{CA1B9C5C-4F6E-4875-B23C-053C187B323F}" dt="2024-02-24T23:24:14.409" v="4643" actId="2056"/>
              <pc2:cmMkLst xmlns:pc2="http://schemas.microsoft.com/office/powerpoint/2019/9/main/command">
                <pc:docMk/>
                <pc:sldMk cId="3775226307" sldId="274"/>
                <pc2:cmMk id="{7694B077-DF9A-4494-A5DE-FFE882F101F3}"/>
              </pc2:cmMkLst>
            </pc226:cmChg>
          </p:ext>
        </pc:extLst>
      </pc:sldChg>
      <pc:sldChg chg="addSp delSp modSp mod modAnim addCm delCm">
        <pc:chgData name="Sabrina Di Legge" userId="fe55eb555eb075a2" providerId="LiveId" clId="{CA1B9C5C-4F6E-4875-B23C-053C187B323F}" dt="2024-02-25T19:29:30.818" v="5559"/>
        <pc:sldMkLst>
          <pc:docMk/>
          <pc:sldMk cId="935724441" sldId="275"/>
        </pc:sldMkLst>
        <pc:spChg chg="mod">
          <ac:chgData name="Sabrina Di Legge" userId="fe55eb555eb075a2" providerId="LiveId" clId="{CA1B9C5C-4F6E-4875-B23C-053C187B323F}" dt="2024-02-25T19:25:34.517" v="5534" actId="404"/>
          <ac:spMkLst>
            <pc:docMk/>
            <pc:sldMk cId="935724441" sldId="275"/>
            <ac:spMk id="2" creationId="{34C90BF8-B7BE-03E6-2454-A41AEA60C7AA}"/>
          </ac:spMkLst>
        </pc:spChg>
        <pc:spChg chg="mod">
          <ac:chgData name="Sabrina Di Legge" userId="fe55eb555eb075a2" providerId="LiveId" clId="{CA1B9C5C-4F6E-4875-B23C-053C187B323F}" dt="2024-02-25T19:27:39.861" v="5554" actId="14100"/>
          <ac:spMkLst>
            <pc:docMk/>
            <pc:sldMk cId="935724441" sldId="275"/>
            <ac:spMk id="3" creationId="{CC046530-4C86-A6A4-52C4-35794AA02880}"/>
          </ac:spMkLst>
        </pc:spChg>
        <pc:spChg chg="mod">
          <ac:chgData name="Sabrina Di Legge" userId="fe55eb555eb075a2" providerId="LiveId" clId="{CA1B9C5C-4F6E-4875-B23C-053C187B323F}" dt="2024-02-24T20:55:10.686" v="3116" actId="164"/>
          <ac:spMkLst>
            <pc:docMk/>
            <pc:sldMk cId="935724441" sldId="275"/>
            <ac:spMk id="4" creationId="{BD954CF8-93BD-ACD2-8F58-3CBA278E7192}"/>
          </ac:spMkLst>
        </pc:spChg>
        <pc:spChg chg="mod">
          <ac:chgData name="Sabrina Di Legge" userId="fe55eb555eb075a2" providerId="LiveId" clId="{CA1B9C5C-4F6E-4875-B23C-053C187B323F}" dt="2024-02-24T20:55:10.686" v="3116" actId="164"/>
          <ac:spMkLst>
            <pc:docMk/>
            <pc:sldMk cId="935724441" sldId="275"/>
            <ac:spMk id="5" creationId="{95558BD3-B95E-F1C4-DF1D-AAE6EFAD8E4E}"/>
          </ac:spMkLst>
        </pc:spChg>
        <pc:spChg chg="add mod ord">
          <ac:chgData name="Sabrina Di Legge" userId="fe55eb555eb075a2" providerId="LiveId" clId="{CA1B9C5C-4F6E-4875-B23C-053C187B323F}" dt="2024-02-25T17:19:28.905" v="5159" actId="1076"/>
          <ac:spMkLst>
            <pc:docMk/>
            <pc:sldMk cId="935724441" sldId="275"/>
            <ac:spMk id="12" creationId="{DBD59858-1DDE-C44F-8AFD-DB08522A0C5A}"/>
          </ac:spMkLst>
        </pc:spChg>
        <pc:spChg chg="mod">
          <ac:chgData name="Sabrina Di Legge" userId="fe55eb555eb075a2" providerId="LiveId" clId="{CA1B9C5C-4F6E-4875-B23C-053C187B323F}" dt="2024-02-24T20:55:10.686" v="3116" actId="164"/>
          <ac:spMkLst>
            <pc:docMk/>
            <pc:sldMk cId="935724441" sldId="275"/>
            <ac:spMk id="13" creationId="{DA04E6B7-7980-1137-2EFF-C5AF6FB3A562}"/>
          </ac:spMkLst>
        </pc:spChg>
        <pc:spChg chg="mod">
          <ac:chgData name="Sabrina Di Legge" userId="fe55eb555eb075a2" providerId="LiveId" clId="{CA1B9C5C-4F6E-4875-B23C-053C187B323F}" dt="2024-02-24T20:55:10.686" v="3116" actId="164"/>
          <ac:spMkLst>
            <pc:docMk/>
            <pc:sldMk cId="935724441" sldId="275"/>
            <ac:spMk id="14" creationId="{C59BE0CE-D489-DAEB-56CB-E814EF2FFDEB}"/>
          </ac:spMkLst>
        </pc:spChg>
        <pc:spChg chg="add mod ord">
          <ac:chgData name="Sabrina Di Legge" userId="fe55eb555eb075a2" providerId="LiveId" clId="{CA1B9C5C-4F6E-4875-B23C-053C187B323F}" dt="2024-02-25T17:15:41.211" v="5130" actId="14100"/>
          <ac:spMkLst>
            <pc:docMk/>
            <pc:sldMk cId="935724441" sldId="275"/>
            <ac:spMk id="16" creationId="{64FF08D7-1ACD-20BE-AB5A-EEAC20C4D472}"/>
          </ac:spMkLst>
        </pc:spChg>
        <pc:spChg chg="del">
          <ac:chgData name="Sabrina Di Legge" userId="fe55eb555eb075a2" providerId="LiveId" clId="{CA1B9C5C-4F6E-4875-B23C-053C187B323F}" dt="2024-02-24T23:36:34.165" v="4747" actId="478"/>
          <ac:spMkLst>
            <pc:docMk/>
            <pc:sldMk cId="935724441" sldId="275"/>
            <ac:spMk id="20" creationId="{33DDB8F4-AED6-D828-44C8-8D8F3A2001EC}"/>
          </ac:spMkLst>
        </pc:spChg>
        <pc:spChg chg="add del mod">
          <ac:chgData name="Sabrina Di Legge" userId="fe55eb555eb075a2" providerId="LiveId" clId="{CA1B9C5C-4F6E-4875-B23C-053C187B323F}" dt="2024-02-25T17:13:43.930" v="5107" actId="478"/>
          <ac:spMkLst>
            <pc:docMk/>
            <pc:sldMk cId="935724441" sldId="275"/>
            <ac:spMk id="21" creationId="{C7022DAD-91EB-27A5-1481-B3F9C0290DDB}"/>
          </ac:spMkLst>
        </pc:spChg>
        <pc:spChg chg="add mod">
          <ac:chgData name="Sabrina Di Legge" userId="fe55eb555eb075a2" providerId="LiveId" clId="{CA1B9C5C-4F6E-4875-B23C-053C187B323F}" dt="2024-02-25T17:13:41.914" v="5106" actId="164"/>
          <ac:spMkLst>
            <pc:docMk/>
            <pc:sldMk cId="935724441" sldId="275"/>
            <ac:spMk id="23" creationId="{E65DF1A1-AD90-B613-3883-B5045CEB9E6C}"/>
          </ac:spMkLst>
        </pc:spChg>
        <pc:spChg chg="add mod">
          <ac:chgData name="Sabrina Di Legge" userId="fe55eb555eb075a2" providerId="LiveId" clId="{CA1B9C5C-4F6E-4875-B23C-053C187B323F}" dt="2024-02-25T17:14:05.638" v="5111"/>
          <ac:spMkLst>
            <pc:docMk/>
            <pc:sldMk cId="935724441" sldId="275"/>
            <ac:spMk id="29" creationId="{72DF3529-3915-B242-F645-0103FB3B74F6}"/>
          </ac:spMkLst>
        </pc:spChg>
        <pc:spChg chg="add mod">
          <ac:chgData name="Sabrina Di Legge" userId="fe55eb555eb075a2" providerId="LiveId" clId="{CA1B9C5C-4F6E-4875-B23C-053C187B323F}" dt="2024-02-25T17:14:05.638" v="5111"/>
          <ac:spMkLst>
            <pc:docMk/>
            <pc:sldMk cId="935724441" sldId="275"/>
            <ac:spMk id="30" creationId="{93FE6033-380D-1933-FDB6-37D79F1932DC}"/>
          </ac:spMkLst>
        </pc:spChg>
        <pc:spChg chg="mod">
          <ac:chgData name="Sabrina Di Legge" userId="fe55eb555eb075a2" providerId="LiveId" clId="{CA1B9C5C-4F6E-4875-B23C-053C187B323F}" dt="2024-02-25T19:27:55.582" v="5556" actId="14100"/>
          <ac:spMkLst>
            <pc:docMk/>
            <pc:sldMk cId="935724441" sldId="275"/>
            <ac:spMk id="40" creationId="{96BCEB31-2B60-6F90-7E31-455F7B4C135F}"/>
          </ac:spMkLst>
        </pc:spChg>
        <pc:spChg chg="add mod">
          <ac:chgData name="Sabrina Di Legge" userId="fe55eb555eb075a2" providerId="LiveId" clId="{CA1B9C5C-4F6E-4875-B23C-053C187B323F}" dt="2024-02-25T17:14:05.638" v="5111"/>
          <ac:spMkLst>
            <pc:docMk/>
            <pc:sldMk cId="935724441" sldId="275"/>
            <ac:spMk id="43" creationId="{5C8F6977-5ED9-4749-E17A-B384EEB24653}"/>
          </ac:spMkLst>
        </pc:spChg>
        <pc:spChg chg="add mod">
          <ac:chgData name="Sabrina Di Legge" userId="fe55eb555eb075a2" providerId="LiveId" clId="{CA1B9C5C-4F6E-4875-B23C-053C187B323F}" dt="2024-02-25T17:14:05.638" v="5111"/>
          <ac:spMkLst>
            <pc:docMk/>
            <pc:sldMk cId="935724441" sldId="275"/>
            <ac:spMk id="45" creationId="{53E3B958-03E5-CE4D-F371-7A33F67C3303}"/>
          </ac:spMkLst>
        </pc:spChg>
        <pc:spChg chg="add mod">
          <ac:chgData name="Sabrina Di Legge" userId="fe55eb555eb075a2" providerId="LiveId" clId="{CA1B9C5C-4F6E-4875-B23C-053C187B323F}" dt="2024-02-25T17:14:53.373" v="5119" actId="1076"/>
          <ac:spMkLst>
            <pc:docMk/>
            <pc:sldMk cId="935724441" sldId="275"/>
            <ac:spMk id="51" creationId="{236FCD90-F26B-207C-8417-F589AB68CB42}"/>
          </ac:spMkLst>
        </pc:spChg>
        <pc:spChg chg="add mod">
          <ac:chgData name="Sabrina Di Legge" userId="fe55eb555eb075a2" providerId="LiveId" clId="{CA1B9C5C-4F6E-4875-B23C-053C187B323F}" dt="2024-02-25T17:14:53.373" v="5119" actId="1076"/>
          <ac:spMkLst>
            <pc:docMk/>
            <pc:sldMk cId="935724441" sldId="275"/>
            <ac:spMk id="52" creationId="{C0978F98-B9B4-5817-0AC7-F8A813563461}"/>
          </ac:spMkLst>
        </pc:spChg>
        <pc:spChg chg="add mod">
          <ac:chgData name="Sabrina Di Legge" userId="fe55eb555eb075a2" providerId="LiveId" clId="{CA1B9C5C-4F6E-4875-B23C-053C187B323F}" dt="2024-02-25T17:14:53.373" v="5119" actId="1076"/>
          <ac:spMkLst>
            <pc:docMk/>
            <pc:sldMk cId="935724441" sldId="275"/>
            <ac:spMk id="63" creationId="{38C878B2-6F5F-F46B-C85C-95A3CFE78E97}"/>
          </ac:spMkLst>
        </pc:spChg>
        <pc:spChg chg="add mod">
          <ac:chgData name="Sabrina Di Legge" userId="fe55eb555eb075a2" providerId="LiveId" clId="{CA1B9C5C-4F6E-4875-B23C-053C187B323F}" dt="2024-02-25T17:14:53.373" v="5119" actId="1076"/>
          <ac:spMkLst>
            <pc:docMk/>
            <pc:sldMk cId="935724441" sldId="275"/>
            <ac:spMk id="1026" creationId="{EE9ECF04-9C46-3E9F-AD8F-099F278CD99E}"/>
          </ac:spMkLst>
        </pc:spChg>
        <pc:grpChg chg="add mod">
          <ac:chgData name="Sabrina Di Legge" userId="fe55eb555eb075a2" providerId="LiveId" clId="{CA1B9C5C-4F6E-4875-B23C-053C187B323F}" dt="2024-02-24T20:55:21.972" v="3119" actId="164"/>
          <ac:grpSpMkLst>
            <pc:docMk/>
            <pc:sldMk cId="935724441" sldId="275"/>
            <ac:grpSpMk id="8" creationId="{D9647B5B-7967-A1C7-B169-10838D52000F}"/>
          </ac:grpSpMkLst>
        </pc:grpChg>
        <pc:grpChg chg="add del mod">
          <ac:chgData name="Sabrina Di Legge" userId="fe55eb555eb075a2" providerId="LiveId" clId="{CA1B9C5C-4F6E-4875-B23C-053C187B323F}" dt="2024-02-25T17:13:54.749" v="5110" actId="478"/>
          <ac:grpSpMkLst>
            <pc:docMk/>
            <pc:sldMk cId="935724441" sldId="275"/>
            <ac:grpSpMk id="11" creationId="{B39D0780-8CB4-D0AB-11A2-DCE11DD41C66}"/>
          </ac:grpSpMkLst>
        </pc:grpChg>
        <pc:grpChg chg="add mod">
          <ac:chgData name="Sabrina Di Legge" userId="fe55eb555eb075a2" providerId="LiveId" clId="{CA1B9C5C-4F6E-4875-B23C-053C187B323F}" dt="2024-02-25T19:29:05.138" v="5558" actId="1076"/>
          <ac:grpSpMkLst>
            <pc:docMk/>
            <pc:sldMk cId="935724441" sldId="275"/>
            <ac:grpSpMk id="17" creationId="{DE090707-A104-6875-56D9-A318EC351F8C}"/>
          </ac:grpSpMkLst>
        </pc:grpChg>
        <pc:grpChg chg="add mod">
          <ac:chgData name="Sabrina Di Legge" userId="fe55eb555eb075a2" providerId="LiveId" clId="{CA1B9C5C-4F6E-4875-B23C-053C187B323F}" dt="2024-02-25T19:28:02.476" v="5557" actId="1076"/>
          <ac:grpSpMkLst>
            <pc:docMk/>
            <pc:sldMk cId="935724441" sldId="275"/>
            <ac:grpSpMk id="24" creationId="{B6A8ACBC-4EDB-6F27-423D-E0FA28354CD4}"/>
          </ac:grpSpMkLst>
        </pc:grpChg>
        <pc:picChg chg="del">
          <ac:chgData name="Sabrina Di Legge" userId="fe55eb555eb075a2" providerId="LiveId" clId="{CA1B9C5C-4F6E-4875-B23C-053C187B323F}" dt="2024-02-25T17:13:34.389" v="5103" actId="478"/>
          <ac:picMkLst>
            <pc:docMk/>
            <pc:sldMk cId="935724441" sldId="275"/>
            <ac:picMk id="6" creationId="{DEB59CA5-0AEB-4D15-7EF8-1D1FF50F15DE}"/>
          </ac:picMkLst>
        </pc:picChg>
        <pc:picChg chg="add mod">
          <ac:chgData name="Sabrina Di Legge" userId="fe55eb555eb075a2" providerId="LiveId" clId="{CA1B9C5C-4F6E-4875-B23C-053C187B323F}" dt="2024-02-25T17:13:41.914" v="5106" actId="164"/>
          <ac:picMkLst>
            <pc:docMk/>
            <pc:sldMk cId="935724441" sldId="275"/>
            <ac:picMk id="22" creationId="{1C3CD330-7786-833E-4AF6-7D9AFAF6968F}"/>
          </ac:picMkLst>
        </pc:picChg>
        <pc:picChg chg="add mod">
          <ac:chgData name="Sabrina Di Legge" userId="fe55eb555eb075a2" providerId="LiveId" clId="{CA1B9C5C-4F6E-4875-B23C-053C187B323F}" dt="2024-02-25T17:14:05.638" v="5111"/>
          <ac:picMkLst>
            <pc:docMk/>
            <pc:sldMk cId="935724441" sldId="275"/>
            <ac:picMk id="25" creationId="{7657CF85-607E-80C2-ADE7-6E1F606A0C45}"/>
          </ac:picMkLst>
        </pc:picChg>
        <pc:picChg chg="add mod">
          <ac:chgData name="Sabrina Di Legge" userId="fe55eb555eb075a2" providerId="LiveId" clId="{CA1B9C5C-4F6E-4875-B23C-053C187B323F}" dt="2024-02-25T17:14:05.638" v="5111"/>
          <ac:picMkLst>
            <pc:docMk/>
            <pc:sldMk cId="935724441" sldId="275"/>
            <ac:picMk id="26" creationId="{3BAD7E64-C5E7-F863-2EC8-866BCC8B8F19}"/>
          </ac:picMkLst>
        </pc:picChg>
        <pc:picChg chg="mod">
          <ac:chgData name="Sabrina Di Legge" userId="fe55eb555eb075a2" providerId="LiveId" clId="{CA1B9C5C-4F6E-4875-B23C-053C187B323F}" dt="2024-02-24T20:55:10.686" v="3116" actId="164"/>
          <ac:picMkLst>
            <pc:docMk/>
            <pc:sldMk cId="935724441" sldId="275"/>
            <ac:picMk id="31" creationId="{6619D36E-E9C0-B287-7768-44C4F9A55563}"/>
          </ac:picMkLst>
        </pc:picChg>
        <pc:picChg chg="add mod">
          <ac:chgData name="Sabrina Di Legge" userId="fe55eb555eb075a2" providerId="LiveId" clId="{CA1B9C5C-4F6E-4875-B23C-053C187B323F}" dt="2024-02-25T17:14:05.638" v="5111"/>
          <ac:picMkLst>
            <pc:docMk/>
            <pc:sldMk cId="935724441" sldId="275"/>
            <ac:picMk id="32" creationId="{06605392-E8E5-42FC-818A-D790E1C153EF}"/>
          </ac:picMkLst>
        </pc:picChg>
        <pc:picChg chg="mod">
          <ac:chgData name="Sabrina Di Legge" userId="fe55eb555eb075a2" providerId="LiveId" clId="{CA1B9C5C-4F6E-4875-B23C-053C187B323F}" dt="2024-02-24T20:55:10.686" v="3116" actId="164"/>
          <ac:picMkLst>
            <pc:docMk/>
            <pc:sldMk cId="935724441" sldId="275"/>
            <ac:picMk id="33" creationId="{B980A188-98EF-1301-4A8A-7C0D32B3D77E}"/>
          </ac:picMkLst>
        </pc:picChg>
        <pc:picChg chg="add mod">
          <ac:chgData name="Sabrina Di Legge" userId="fe55eb555eb075a2" providerId="LiveId" clId="{CA1B9C5C-4F6E-4875-B23C-053C187B323F}" dt="2024-02-25T17:14:05.638" v="5111"/>
          <ac:picMkLst>
            <pc:docMk/>
            <pc:sldMk cId="935724441" sldId="275"/>
            <ac:picMk id="39" creationId="{00B521C9-C12E-4D1E-72DB-76265F0CBBF7}"/>
          </ac:picMkLst>
        </pc:picChg>
        <pc:picChg chg="add mod">
          <ac:chgData name="Sabrina Di Legge" userId="fe55eb555eb075a2" providerId="LiveId" clId="{CA1B9C5C-4F6E-4875-B23C-053C187B323F}" dt="2024-02-25T17:14:05.638" v="5111"/>
          <ac:picMkLst>
            <pc:docMk/>
            <pc:sldMk cId="935724441" sldId="275"/>
            <ac:picMk id="46" creationId="{43FCD54F-1AB1-357D-FD14-50ED7FBF0E87}"/>
          </ac:picMkLst>
        </pc:picChg>
        <pc:picChg chg="add mod">
          <ac:chgData name="Sabrina Di Legge" userId="fe55eb555eb075a2" providerId="LiveId" clId="{CA1B9C5C-4F6E-4875-B23C-053C187B323F}" dt="2024-02-25T17:14:53.373" v="5119" actId="1076"/>
          <ac:picMkLst>
            <pc:docMk/>
            <pc:sldMk cId="935724441" sldId="275"/>
            <ac:picMk id="47" creationId="{8A857767-C8D7-998C-A8D8-A6484F6490B9}"/>
          </ac:picMkLst>
        </pc:picChg>
        <pc:picChg chg="add mod">
          <ac:chgData name="Sabrina Di Legge" userId="fe55eb555eb075a2" providerId="LiveId" clId="{CA1B9C5C-4F6E-4875-B23C-053C187B323F}" dt="2024-02-25T17:14:53.373" v="5119" actId="1076"/>
          <ac:picMkLst>
            <pc:docMk/>
            <pc:sldMk cId="935724441" sldId="275"/>
            <ac:picMk id="48" creationId="{ACAE6C7B-9138-AAD1-69A3-9FD820452EB9}"/>
          </ac:picMkLst>
        </pc:picChg>
        <pc:picChg chg="mod">
          <ac:chgData name="Sabrina Di Legge" userId="fe55eb555eb075a2" providerId="LiveId" clId="{CA1B9C5C-4F6E-4875-B23C-053C187B323F}" dt="2024-02-24T20:55:10.686" v="3116" actId="164"/>
          <ac:picMkLst>
            <pc:docMk/>
            <pc:sldMk cId="935724441" sldId="275"/>
            <ac:picMk id="49" creationId="{5B5EFE3D-7F6C-3B36-391B-B48823B3D867}"/>
          </ac:picMkLst>
        </pc:picChg>
        <pc:picChg chg="add mod">
          <ac:chgData name="Sabrina Di Legge" userId="fe55eb555eb075a2" providerId="LiveId" clId="{CA1B9C5C-4F6E-4875-B23C-053C187B323F}" dt="2024-02-25T17:14:53.373" v="5119" actId="1076"/>
          <ac:picMkLst>
            <pc:docMk/>
            <pc:sldMk cId="935724441" sldId="275"/>
            <ac:picMk id="53" creationId="{7150F934-A4CC-5371-A01E-F5718C13893B}"/>
          </ac:picMkLst>
        </pc:picChg>
        <pc:picChg chg="add mod">
          <ac:chgData name="Sabrina Di Legge" userId="fe55eb555eb075a2" providerId="LiveId" clId="{CA1B9C5C-4F6E-4875-B23C-053C187B323F}" dt="2024-02-25T17:14:53.373" v="5119" actId="1076"/>
          <ac:picMkLst>
            <pc:docMk/>
            <pc:sldMk cId="935724441" sldId="275"/>
            <ac:picMk id="57" creationId="{62264DC0-EB21-4305-7FA7-C4269472026C}"/>
          </ac:picMkLst>
        </pc:picChg>
        <pc:picChg chg="mod">
          <ac:chgData name="Sabrina Di Legge" userId="fe55eb555eb075a2" providerId="LiveId" clId="{CA1B9C5C-4F6E-4875-B23C-053C187B323F}" dt="2024-02-25T17:12:48.769" v="5102" actId="164"/>
          <ac:picMkLst>
            <pc:docMk/>
            <pc:sldMk cId="935724441" sldId="275"/>
            <ac:picMk id="58" creationId="{5E7C284F-D337-FAA2-229C-F4B334331D55}"/>
          </ac:picMkLst>
        </pc:picChg>
        <pc:picChg chg="add mod">
          <ac:chgData name="Sabrina Di Legge" userId="fe55eb555eb075a2" providerId="LiveId" clId="{CA1B9C5C-4F6E-4875-B23C-053C187B323F}" dt="2024-02-25T17:14:53.373" v="5119" actId="1076"/>
          <ac:picMkLst>
            <pc:docMk/>
            <pc:sldMk cId="935724441" sldId="275"/>
            <ac:picMk id="1027" creationId="{9C51E042-5BCD-5B44-CE63-80371860CD3E}"/>
          </ac:picMkLst>
        </pc:picChg>
        <pc:cxnChg chg="mod">
          <ac:chgData name="Sabrina Di Legge" userId="fe55eb555eb075a2" providerId="LiveId" clId="{CA1B9C5C-4F6E-4875-B23C-053C187B323F}" dt="2024-02-24T20:55:21.972" v="3119" actId="164"/>
          <ac:cxnSpMkLst>
            <pc:docMk/>
            <pc:sldMk cId="935724441" sldId="275"/>
            <ac:cxnSpMk id="7" creationId="{16844289-FF9D-6D97-EBFA-76FAB5EC9A72}"/>
          </ac:cxnSpMkLst>
        </pc:cxnChg>
        <pc:cxnChg chg="mod">
          <ac:chgData name="Sabrina Di Legge" userId="fe55eb555eb075a2" providerId="LiveId" clId="{CA1B9C5C-4F6E-4875-B23C-053C187B323F}" dt="2024-02-25T17:13:54.749" v="5110" actId="478"/>
          <ac:cxnSpMkLst>
            <pc:docMk/>
            <pc:sldMk cId="935724441" sldId="275"/>
            <ac:cxnSpMk id="9" creationId="{C281C457-4E75-E647-5409-A059CE69E257}"/>
          </ac:cxnSpMkLst>
        </pc:cxnChg>
        <pc:cxnChg chg="mod">
          <ac:chgData name="Sabrina Di Legge" userId="fe55eb555eb075a2" providerId="LiveId" clId="{CA1B9C5C-4F6E-4875-B23C-053C187B323F}" dt="2024-02-25T17:13:54.749" v="5110" actId="478"/>
          <ac:cxnSpMkLst>
            <pc:docMk/>
            <pc:sldMk cId="935724441" sldId="275"/>
            <ac:cxnSpMk id="10" creationId="{CA0B18D5-1559-F7AA-87F8-AD3BD0E98643}"/>
          </ac:cxnSpMkLst>
        </pc:cxnChg>
        <pc:cxnChg chg="mod">
          <ac:chgData name="Sabrina Di Legge" userId="fe55eb555eb075a2" providerId="LiveId" clId="{CA1B9C5C-4F6E-4875-B23C-053C187B323F}" dt="2024-02-25T17:13:54.749" v="5110" actId="478"/>
          <ac:cxnSpMkLst>
            <pc:docMk/>
            <pc:sldMk cId="935724441" sldId="275"/>
            <ac:cxnSpMk id="15" creationId="{0BE7B36E-9C64-823C-6CFF-3781E207D424}"/>
          </ac:cxnSpMkLst>
        </pc:cxnChg>
        <pc:cxnChg chg="mod">
          <ac:chgData name="Sabrina Di Legge" userId="fe55eb555eb075a2" providerId="LiveId" clId="{CA1B9C5C-4F6E-4875-B23C-053C187B323F}" dt="2024-02-25T17:13:54.749" v="5110" actId="478"/>
          <ac:cxnSpMkLst>
            <pc:docMk/>
            <pc:sldMk cId="935724441" sldId="275"/>
            <ac:cxnSpMk id="18" creationId="{3113A6F9-6817-2BCC-B8BD-2C6958C18446}"/>
          </ac:cxnSpMkLst>
        </pc:cxnChg>
        <pc:cxnChg chg="add mod">
          <ac:chgData name="Sabrina Di Legge" userId="fe55eb555eb075a2" providerId="LiveId" clId="{CA1B9C5C-4F6E-4875-B23C-053C187B323F}" dt="2024-02-25T17:14:05.638" v="5111"/>
          <ac:cxnSpMkLst>
            <pc:docMk/>
            <pc:sldMk cId="935724441" sldId="275"/>
            <ac:cxnSpMk id="27" creationId="{A775231A-3D0A-1700-0381-381FA8E5FD40}"/>
          </ac:cxnSpMkLst>
        </pc:cxnChg>
        <pc:cxnChg chg="mod">
          <ac:chgData name="Sabrina Di Legge" userId="fe55eb555eb075a2" providerId="LiveId" clId="{CA1B9C5C-4F6E-4875-B23C-053C187B323F}" dt="2024-02-24T20:55:10.686" v="3116" actId="164"/>
          <ac:cxnSpMkLst>
            <pc:docMk/>
            <pc:sldMk cId="935724441" sldId="275"/>
            <ac:cxnSpMk id="28" creationId="{ED4F18FA-1524-99ED-46D6-832E525D9316}"/>
          </ac:cxnSpMkLst>
        </pc:cxnChg>
        <pc:cxnChg chg="add mod">
          <ac:chgData name="Sabrina Di Legge" userId="fe55eb555eb075a2" providerId="LiveId" clId="{CA1B9C5C-4F6E-4875-B23C-053C187B323F}" dt="2024-02-25T17:14:05.638" v="5111"/>
          <ac:cxnSpMkLst>
            <pc:docMk/>
            <pc:sldMk cId="935724441" sldId="275"/>
            <ac:cxnSpMk id="34" creationId="{22C49BF3-E9AA-C182-E0E5-9CB8A122D85C}"/>
          </ac:cxnSpMkLst>
        </pc:cxnChg>
        <pc:cxnChg chg="mod">
          <ac:chgData name="Sabrina Di Legge" userId="fe55eb555eb075a2" providerId="LiveId" clId="{CA1B9C5C-4F6E-4875-B23C-053C187B323F}" dt="2024-02-24T20:55:10.686" v="3116" actId="164"/>
          <ac:cxnSpMkLst>
            <pc:docMk/>
            <pc:sldMk cId="935724441" sldId="275"/>
            <ac:cxnSpMk id="35" creationId="{FDA17BCA-E028-13CB-3CF6-5B4C4E794826}"/>
          </ac:cxnSpMkLst>
        </pc:cxnChg>
        <pc:cxnChg chg="mod">
          <ac:chgData name="Sabrina Di Legge" userId="fe55eb555eb075a2" providerId="LiveId" clId="{CA1B9C5C-4F6E-4875-B23C-053C187B323F}" dt="2024-02-25T17:13:54.749" v="5110" actId="478"/>
          <ac:cxnSpMkLst>
            <pc:docMk/>
            <pc:sldMk cId="935724441" sldId="275"/>
            <ac:cxnSpMk id="36" creationId="{181F86BF-4A4C-7BFE-DC85-64BC39F0EFFC}"/>
          </ac:cxnSpMkLst>
        </pc:cxnChg>
        <pc:cxnChg chg="add mod">
          <ac:chgData name="Sabrina Di Legge" userId="fe55eb555eb075a2" providerId="LiveId" clId="{CA1B9C5C-4F6E-4875-B23C-053C187B323F}" dt="2024-02-25T17:14:05.638" v="5111"/>
          <ac:cxnSpMkLst>
            <pc:docMk/>
            <pc:sldMk cId="935724441" sldId="275"/>
            <ac:cxnSpMk id="37" creationId="{A66FF6DB-091E-0E3F-03F4-171CDC0045EE}"/>
          </ac:cxnSpMkLst>
        </pc:cxnChg>
        <pc:cxnChg chg="add mod">
          <ac:chgData name="Sabrina Di Legge" userId="fe55eb555eb075a2" providerId="LiveId" clId="{CA1B9C5C-4F6E-4875-B23C-053C187B323F}" dt="2024-02-25T17:14:05.638" v="5111"/>
          <ac:cxnSpMkLst>
            <pc:docMk/>
            <pc:sldMk cId="935724441" sldId="275"/>
            <ac:cxnSpMk id="38" creationId="{8BCF7A42-2AAB-7EF1-DCBF-D817B740C9BF}"/>
          </ac:cxnSpMkLst>
        </pc:cxnChg>
        <pc:cxnChg chg="add mod">
          <ac:chgData name="Sabrina Di Legge" userId="fe55eb555eb075a2" providerId="LiveId" clId="{CA1B9C5C-4F6E-4875-B23C-053C187B323F}" dt="2024-02-25T17:14:05.638" v="5111"/>
          <ac:cxnSpMkLst>
            <pc:docMk/>
            <pc:sldMk cId="935724441" sldId="275"/>
            <ac:cxnSpMk id="41" creationId="{5E49F028-0DFF-847F-EF78-205E6421021B}"/>
          </ac:cxnSpMkLst>
        </pc:cxnChg>
        <pc:cxnChg chg="add mod">
          <ac:chgData name="Sabrina Di Legge" userId="fe55eb555eb075a2" providerId="LiveId" clId="{CA1B9C5C-4F6E-4875-B23C-053C187B323F}" dt="2024-02-25T17:14:05.638" v="5111"/>
          <ac:cxnSpMkLst>
            <pc:docMk/>
            <pc:sldMk cId="935724441" sldId="275"/>
            <ac:cxnSpMk id="42" creationId="{4425B96B-531C-6E9B-7850-175941C362BD}"/>
          </ac:cxnSpMkLst>
        </pc:cxnChg>
        <pc:cxnChg chg="mod">
          <ac:chgData name="Sabrina Di Legge" userId="fe55eb555eb075a2" providerId="LiveId" clId="{CA1B9C5C-4F6E-4875-B23C-053C187B323F}" dt="2024-02-24T20:55:10.686" v="3116" actId="164"/>
          <ac:cxnSpMkLst>
            <pc:docMk/>
            <pc:sldMk cId="935724441" sldId="275"/>
            <ac:cxnSpMk id="44" creationId="{CD73417F-EFF1-7141-C818-57CDE0FA6B65}"/>
          </ac:cxnSpMkLst>
        </pc:cxnChg>
        <pc:cxnChg chg="add mod">
          <ac:chgData name="Sabrina Di Legge" userId="fe55eb555eb075a2" providerId="LiveId" clId="{CA1B9C5C-4F6E-4875-B23C-053C187B323F}" dt="2024-02-25T17:14:53.373" v="5119" actId="1076"/>
          <ac:cxnSpMkLst>
            <pc:docMk/>
            <pc:sldMk cId="935724441" sldId="275"/>
            <ac:cxnSpMk id="50" creationId="{4A697CE4-9A07-2886-FD7F-E4A62B260660}"/>
          </ac:cxnSpMkLst>
        </pc:cxnChg>
        <pc:cxnChg chg="add mod">
          <ac:chgData name="Sabrina Di Legge" userId="fe55eb555eb075a2" providerId="LiveId" clId="{CA1B9C5C-4F6E-4875-B23C-053C187B323F}" dt="2024-02-25T17:14:53.373" v="5119" actId="1076"/>
          <ac:cxnSpMkLst>
            <pc:docMk/>
            <pc:sldMk cId="935724441" sldId="275"/>
            <ac:cxnSpMk id="54" creationId="{18CA2718-99BF-EEEA-FDA3-FD4CBAEDD4A6}"/>
          </ac:cxnSpMkLst>
        </pc:cxnChg>
        <pc:cxnChg chg="add mod">
          <ac:chgData name="Sabrina Di Legge" userId="fe55eb555eb075a2" providerId="LiveId" clId="{CA1B9C5C-4F6E-4875-B23C-053C187B323F}" dt="2024-02-25T17:14:53.373" v="5119" actId="1076"/>
          <ac:cxnSpMkLst>
            <pc:docMk/>
            <pc:sldMk cId="935724441" sldId="275"/>
            <ac:cxnSpMk id="55" creationId="{C3AE0B99-CF44-3C0F-8603-66DA63CA71EC}"/>
          </ac:cxnSpMkLst>
        </pc:cxnChg>
        <pc:cxnChg chg="add mod">
          <ac:chgData name="Sabrina Di Legge" userId="fe55eb555eb075a2" providerId="LiveId" clId="{CA1B9C5C-4F6E-4875-B23C-053C187B323F}" dt="2024-02-25T17:14:53.373" v="5119" actId="1076"/>
          <ac:cxnSpMkLst>
            <pc:docMk/>
            <pc:sldMk cId="935724441" sldId="275"/>
            <ac:cxnSpMk id="56" creationId="{825D7772-E2CD-1090-9DB5-3C54CC9427E6}"/>
          </ac:cxnSpMkLst>
        </pc:cxnChg>
        <pc:cxnChg chg="add mod">
          <ac:chgData name="Sabrina Di Legge" userId="fe55eb555eb075a2" providerId="LiveId" clId="{CA1B9C5C-4F6E-4875-B23C-053C187B323F}" dt="2024-02-25T17:14:53.373" v="5119" actId="1076"/>
          <ac:cxnSpMkLst>
            <pc:docMk/>
            <pc:sldMk cId="935724441" sldId="275"/>
            <ac:cxnSpMk id="59" creationId="{996A579E-82FB-8E73-87D9-8ED61C58B6DB}"/>
          </ac:cxnSpMkLst>
        </pc:cxnChg>
        <pc:cxnChg chg="add mod">
          <ac:chgData name="Sabrina Di Legge" userId="fe55eb555eb075a2" providerId="LiveId" clId="{CA1B9C5C-4F6E-4875-B23C-053C187B323F}" dt="2024-02-25T17:14:53.373" v="5119" actId="1076"/>
          <ac:cxnSpMkLst>
            <pc:docMk/>
            <pc:sldMk cId="935724441" sldId="275"/>
            <ac:cxnSpMk id="61" creationId="{A395D255-C49E-7F95-7D92-D25F614BEBC8}"/>
          </ac:cxnSpMkLst>
        </pc:cxnChg>
        <pc:cxnChg chg="add mod">
          <ac:chgData name="Sabrina Di Legge" userId="fe55eb555eb075a2" providerId="LiveId" clId="{CA1B9C5C-4F6E-4875-B23C-053C187B323F}" dt="2024-02-25T17:16:51.584" v="5141"/>
          <ac:cxnSpMkLst>
            <pc:docMk/>
            <pc:sldMk cId="935724441" sldId="275"/>
            <ac:cxnSpMk id="1028" creationId="{5B1C5CF7-E204-BB73-A89E-F1BB5A22D71D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Sabrina Di Legge" userId="fe55eb555eb075a2" providerId="LiveId" clId="{CA1B9C5C-4F6E-4875-B23C-053C187B323F}" dt="2024-02-25T19:29:30.818" v="5559"/>
              <pc2:cmMkLst xmlns:pc2="http://schemas.microsoft.com/office/powerpoint/2019/9/main/command">
                <pc:docMk/>
                <pc:sldMk cId="935724441" sldId="275"/>
                <pc2:cmMk id="{E2A5F113-6EE0-451A-92CE-CD8D07383BCB}"/>
              </pc2:cmMkLst>
            </pc226:cmChg>
          </p:ext>
        </pc:extLst>
      </pc:sldChg>
      <pc:sldChg chg="addSp delSp modSp mod">
        <pc:chgData name="Sabrina Di Legge" userId="fe55eb555eb075a2" providerId="LiveId" clId="{CA1B9C5C-4F6E-4875-B23C-053C187B323F}" dt="2024-02-25T20:22:22.844" v="6144" actId="1035"/>
        <pc:sldMkLst>
          <pc:docMk/>
          <pc:sldMk cId="1897678313" sldId="276"/>
        </pc:sldMkLst>
        <pc:spChg chg="mod">
          <ac:chgData name="Sabrina Di Legge" userId="fe55eb555eb075a2" providerId="LiveId" clId="{CA1B9C5C-4F6E-4875-B23C-053C187B323F}" dt="2024-02-25T16:58:53.258" v="5088" actId="403"/>
          <ac:spMkLst>
            <pc:docMk/>
            <pc:sldMk cId="1897678313" sldId="276"/>
            <ac:spMk id="2" creationId="{9A0E066A-2CBF-01F8-6B18-0AAAC67D8969}"/>
          </ac:spMkLst>
        </pc:spChg>
        <pc:spChg chg="add mod">
          <ac:chgData name="Sabrina Di Legge" userId="fe55eb555eb075a2" providerId="LiveId" clId="{CA1B9C5C-4F6E-4875-B23C-053C187B323F}" dt="2024-02-24T23:57:05.508" v="4861" actId="1076"/>
          <ac:spMkLst>
            <pc:docMk/>
            <pc:sldMk cId="1897678313" sldId="276"/>
            <ac:spMk id="5" creationId="{A4AC51BA-26D8-3624-D351-AA5DBDB07F07}"/>
          </ac:spMkLst>
        </pc:spChg>
        <pc:spChg chg="add del mod ord">
          <ac:chgData name="Sabrina Di Legge" userId="fe55eb555eb075a2" providerId="LiveId" clId="{CA1B9C5C-4F6E-4875-B23C-053C187B323F}" dt="2024-02-25T00:02:46.685" v="4964" actId="1076"/>
          <ac:spMkLst>
            <pc:docMk/>
            <pc:sldMk cId="1897678313" sldId="276"/>
            <ac:spMk id="7" creationId="{F9A4E284-B4D3-313D-7CC6-9169A9DCAC27}"/>
          </ac:spMkLst>
        </pc:spChg>
        <pc:spChg chg="mod">
          <ac:chgData name="Sabrina Di Legge" userId="fe55eb555eb075a2" providerId="LiveId" clId="{CA1B9C5C-4F6E-4875-B23C-053C187B323F}" dt="2024-02-25T20:22:22.844" v="6144" actId="1035"/>
          <ac:spMkLst>
            <pc:docMk/>
            <pc:sldMk cId="1897678313" sldId="276"/>
            <ac:spMk id="9" creationId="{906A8F05-7215-BCBB-E3EA-312CBEB1AFF2}"/>
          </ac:spMkLst>
        </pc:spChg>
        <pc:spChg chg="add mod ord">
          <ac:chgData name="Sabrina Di Legge" userId="fe55eb555eb075a2" providerId="LiveId" clId="{CA1B9C5C-4F6E-4875-B23C-053C187B323F}" dt="2024-02-25T00:01:08.234" v="4909" actId="166"/>
          <ac:spMkLst>
            <pc:docMk/>
            <pc:sldMk cId="1897678313" sldId="276"/>
            <ac:spMk id="10" creationId="{2E274E42-1F53-A391-A21C-05D2EE9495F5}"/>
          </ac:spMkLst>
        </pc:spChg>
        <pc:spChg chg="add mod">
          <ac:chgData name="Sabrina Di Legge" userId="fe55eb555eb075a2" providerId="LiveId" clId="{CA1B9C5C-4F6E-4875-B23C-053C187B323F}" dt="2024-02-25T00:03:46.131" v="4972" actId="2085"/>
          <ac:spMkLst>
            <pc:docMk/>
            <pc:sldMk cId="1897678313" sldId="276"/>
            <ac:spMk id="11" creationId="{489FE8B2-ECB2-0CA4-9083-26D4FD0A9170}"/>
          </ac:spMkLst>
        </pc:spChg>
        <pc:spChg chg="del">
          <ac:chgData name="Sabrina Di Legge" userId="fe55eb555eb075a2" providerId="LiveId" clId="{CA1B9C5C-4F6E-4875-B23C-053C187B323F}" dt="2024-02-24T23:56:36.694" v="4857" actId="478"/>
          <ac:spMkLst>
            <pc:docMk/>
            <pc:sldMk cId="1897678313" sldId="276"/>
            <ac:spMk id="20" creationId="{A9F3AF31-E290-9944-A520-65FCB3A0E370}"/>
          </ac:spMkLst>
        </pc:spChg>
        <pc:picChg chg="mod modCrop">
          <ac:chgData name="Sabrina Di Legge" userId="fe55eb555eb075a2" providerId="LiveId" clId="{CA1B9C5C-4F6E-4875-B23C-053C187B323F}" dt="2024-02-25T00:00:43.902" v="4905" actId="1076"/>
          <ac:picMkLst>
            <pc:docMk/>
            <pc:sldMk cId="1897678313" sldId="276"/>
            <ac:picMk id="6" creationId="{5F97A5AA-4CB1-873C-4CBB-29D85C5B21BB}"/>
          </ac:picMkLst>
        </pc:picChg>
        <pc:picChg chg="mod">
          <ac:chgData name="Sabrina Di Legge" userId="fe55eb555eb075a2" providerId="LiveId" clId="{CA1B9C5C-4F6E-4875-B23C-053C187B323F}" dt="2024-02-25T00:02:46.685" v="4964" actId="1076"/>
          <ac:picMkLst>
            <pc:docMk/>
            <pc:sldMk cId="1897678313" sldId="276"/>
            <ac:picMk id="8" creationId="{0C9E7ACE-1219-A5C7-01E6-138DFD5CB366}"/>
          </ac:picMkLst>
        </pc:picChg>
      </pc:sldChg>
      <pc:sldChg chg="add del">
        <pc:chgData name="Sabrina Di Legge" userId="fe55eb555eb075a2" providerId="LiveId" clId="{CA1B9C5C-4F6E-4875-B23C-053C187B323F}" dt="2024-02-24T16:58:40.599" v="2437" actId="47"/>
        <pc:sldMkLst>
          <pc:docMk/>
          <pc:sldMk cId="175801169" sldId="277"/>
        </pc:sldMkLst>
      </pc:sldChg>
      <pc:sldChg chg="delSp add mod">
        <pc:chgData name="Sabrina Di Legge" userId="fe55eb555eb075a2" providerId="LiveId" clId="{CA1B9C5C-4F6E-4875-B23C-053C187B323F}" dt="2024-02-24T16:58:44.736" v="2439" actId="478"/>
        <pc:sldMkLst>
          <pc:docMk/>
          <pc:sldMk cId="1008623519" sldId="278"/>
        </pc:sldMkLst>
        <pc:spChg chg="del">
          <ac:chgData name="Sabrina Di Legge" userId="fe55eb555eb075a2" providerId="LiveId" clId="{CA1B9C5C-4F6E-4875-B23C-053C187B323F}" dt="2024-02-24T16:58:44.736" v="2439" actId="478"/>
          <ac:spMkLst>
            <pc:docMk/>
            <pc:sldMk cId="1008623519" sldId="278"/>
            <ac:spMk id="14" creationId="{A263DEC3-AAE2-FEDF-5C9E-31D526241BBE}"/>
          </ac:spMkLst>
        </pc:spChg>
      </pc:sldChg>
      <pc:sldChg chg="delSp modSp add mod">
        <pc:chgData name="Sabrina Di Legge" userId="fe55eb555eb075a2" providerId="LiveId" clId="{CA1B9C5C-4F6E-4875-B23C-053C187B323F}" dt="2024-02-25T19:15:40.117" v="5459" actId="14100"/>
        <pc:sldMkLst>
          <pc:docMk/>
          <pc:sldMk cId="149496495" sldId="279"/>
        </pc:sldMkLst>
        <pc:spChg chg="mod">
          <ac:chgData name="Sabrina Di Legge" userId="fe55eb555eb075a2" providerId="LiveId" clId="{CA1B9C5C-4F6E-4875-B23C-053C187B323F}" dt="2024-02-25T19:15:13.966" v="5456" actId="208"/>
          <ac:spMkLst>
            <pc:docMk/>
            <pc:sldMk cId="149496495" sldId="279"/>
            <ac:spMk id="4" creationId="{98B2FEE6-116F-B798-6D5C-5F42A8C46EEB}"/>
          </ac:spMkLst>
        </pc:spChg>
        <pc:spChg chg="del">
          <ac:chgData name="Sabrina Di Legge" userId="fe55eb555eb075a2" providerId="LiveId" clId="{CA1B9C5C-4F6E-4875-B23C-053C187B323F}" dt="2024-02-24T16:58:48.014" v="2440" actId="478"/>
          <ac:spMkLst>
            <pc:docMk/>
            <pc:sldMk cId="149496495" sldId="279"/>
            <ac:spMk id="7" creationId="{41C85817-4837-EAD0-D6BC-5076618E3ACA}"/>
          </ac:spMkLst>
        </pc:spChg>
        <pc:spChg chg="mod">
          <ac:chgData name="Sabrina Di Legge" userId="fe55eb555eb075a2" providerId="LiveId" clId="{CA1B9C5C-4F6E-4875-B23C-053C187B323F}" dt="2024-02-25T19:15:40.117" v="5459" actId="14100"/>
          <ac:spMkLst>
            <pc:docMk/>
            <pc:sldMk cId="149496495" sldId="279"/>
            <ac:spMk id="21" creationId="{60559DF8-2C5C-32FD-A3F1-4069DB24D726}"/>
          </ac:spMkLst>
        </pc:spChg>
        <pc:spChg chg="mod">
          <ac:chgData name="Sabrina Di Legge" userId="fe55eb555eb075a2" providerId="LiveId" clId="{CA1B9C5C-4F6E-4875-B23C-053C187B323F}" dt="2024-02-25T19:15:29.659" v="5457" actId="1076"/>
          <ac:spMkLst>
            <pc:docMk/>
            <pc:sldMk cId="149496495" sldId="279"/>
            <ac:spMk id="24" creationId="{34A10118-2385-D81C-02FA-4A293CB0DCC8}"/>
          </ac:spMkLst>
        </pc:spChg>
      </pc:sldChg>
      <pc:sldChg chg="delSp modSp add mod delCm">
        <pc:chgData name="Sabrina Di Legge" userId="fe55eb555eb075a2" providerId="LiveId" clId="{CA1B9C5C-4F6E-4875-B23C-053C187B323F}" dt="2024-02-25T20:20:32.088" v="6138" actId="1038"/>
        <pc:sldMkLst>
          <pc:docMk/>
          <pc:sldMk cId="1804985290" sldId="280"/>
        </pc:sldMkLst>
        <pc:spChg chg="mod">
          <ac:chgData name="Sabrina Di Legge" userId="fe55eb555eb075a2" providerId="LiveId" clId="{CA1B9C5C-4F6E-4875-B23C-053C187B323F}" dt="2024-02-25T19:16:47.639" v="5460" actId="1076"/>
          <ac:spMkLst>
            <pc:docMk/>
            <pc:sldMk cId="1804985290" sldId="280"/>
            <ac:spMk id="4" creationId="{E55420C1-B4CC-35ED-F219-E4DC9F0543CF}"/>
          </ac:spMkLst>
        </pc:spChg>
        <pc:spChg chg="mod">
          <ac:chgData name="Sabrina Di Legge" userId="fe55eb555eb075a2" providerId="LiveId" clId="{CA1B9C5C-4F6E-4875-B23C-053C187B323F}" dt="2024-02-25T19:16:54.019" v="5461" actId="1076"/>
          <ac:spMkLst>
            <pc:docMk/>
            <pc:sldMk cId="1804985290" sldId="280"/>
            <ac:spMk id="6" creationId="{17960FED-2516-ABD3-7697-A49C2327F314}"/>
          </ac:spMkLst>
        </pc:spChg>
        <pc:spChg chg="del">
          <ac:chgData name="Sabrina Di Legge" userId="fe55eb555eb075a2" providerId="LiveId" clId="{CA1B9C5C-4F6E-4875-B23C-053C187B323F}" dt="2024-02-24T16:59:03.296" v="2442" actId="478"/>
          <ac:spMkLst>
            <pc:docMk/>
            <pc:sldMk cId="1804985290" sldId="280"/>
            <ac:spMk id="10" creationId="{CBCEB32E-7B1C-927E-1E0D-8E9E6A13A9CA}"/>
          </ac:spMkLst>
        </pc:spChg>
        <pc:spChg chg="mod">
          <ac:chgData name="Sabrina Di Legge" userId="fe55eb555eb075a2" providerId="LiveId" clId="{CA1B9C5C-4F6E-4875-B23C-053C187B323F}" dt="2024-02-24T21:41:12.241" v="3577" actId="207"/>
          <ac:spMkLst>
            <pc:docMk/>
            <pc:sldMk cId="1804985290" sldId="280"/>
            <ac:spMk id="12" creationId="{BB034F58-862E-7EF4-ECB4-25EA3AB5C84C}"/>
          </ac:spMkLst>
        </pc:spChg>
        <pc:spChg chg="mod">
          <ac:chgData name="Sabrina Di Legge" userId="fe55eb555eb075a2" providerId="LiveId" clId="{CA1B9C5C-4F6E-4875-B23C-053C187B323F}" dt="2024-02-24T21:41:19.093" v="3579" actId="108"/>
          <ac:spMkLst>
            <pc:docMk/>
            <pc:sldMk cId="1804985290" sldId="280"/>
            <ac:spMk id="13" creationId="{A7A891DF-719B-CE89-20CE-B55DCDE177C3}"/>
          </ac:spMkLst>
        </pc:spChg>
        <pc:spChg chg="mod">
          <ac:chgData name="Sabrina Di Legge" userId="fe55eb555eb075a2" providerId="LiveId" clId="{CA1B9C5C-4F6E-4875-B23C-053C187B323F}" dt="2024-02-24T21:41:18.347" v="3578" actId="108"/>
          <ac:spMkLst>
            <pc:docMk/>
            <pc:sldMk cId="1804985290" sldId="280"/>
            <ac:spMk id="14" creationId="{6822CE92-2B52-8095-CF31-9B4ECD986AFD}"/>
          </ac:spMkLst>
        </pc:spChg>
        <pc:spChg chg="mod">
          <ac:chgData name="Sabrina Di Legge" userId="fe55eb555eb075a2" providerId="LiveId" clId="{CA1B9C5C-4F6E-4875-B23C-053C187B323F}" dt="2024-02-25T20:20:32.088" v="6138" actId="1038"/>
          <ac:spMkLst>
            <pc:docMk/>
            <pc:sldMk cId="1804985290" sldId="280"/>
            <ac:spMk id="30" creationId="{513A26B8-0571-75C8-6318-928305D7F8CF}"/>
          </ac:spMkLst>
        </pc:spChg>
        <pc:spChg chg="mod">
          <ac:chgData name="Sabrina Di Legge" userId="fe55eb555eb075a2" providerId="LiveId" clId="{CA1B9C5C-4F6E-4875-B23C-053C187B323F}" dt="2024-02-25T20:20:32.088" v="6138" actId="1038"/>
          <ac:spMkLst>
            <pc:docMk/>
            <pc:sldMk cId="1804985290" sldId="280"/>
            <ac:spMk id="31" creationId="{21B67BD7-924A-EA4A-E1ED-358E14F55ADF}"/>
          </ac:spMkLst>
        </pc:spChg>
        <pc:spChg chg="mod">
          <ac:chgData name="Sabrina Di Legge" userId="fe55eb555eb075a2" providerId="LiveId" clId="{CA1B9C5C-4F6E-4875-B23C-053C187B323F}" dt="2024-02-25T20:20:32.088" v="6138" actId="1038"/>
          <ac:spMkLst>
            <pc:docMk/>
            <pc:sldMk cId="1804985290" sldId="280"/>
            <ac:spMk id="36" creationId="{E635ABB0-39F5-1437-C27F-00DEFFD6A7D3}"/>
          </ac:spMkLst>
        </pc:spChg>
        <pc:spChg chg="mod">
          <ac:chgData name="Sabrina Di Legge" userId="fe55eb555eb075a2" providerId="LiveId" clId="{CA1B9C5C-4F6E-4875-B23C-053C187B323F}" dt="2024-02-25T20:20:32.088" v="6138" actId="1038"/>
          <ac:spMkLst>
            <pc:docMk/>
            <pc:sldMk cId="1804985290" sldId="280"/>
            <ac:spMk id="37" creationId="{BE2C127F-83E1-D694-9798-04C5748359C8}"/>
          </ac:spMkLst>
        </pc:spChg>
        <pc:spChg chg="mod">
          <ac:chgData name="Sabrina Di Legge" userId="fe55eb555eb075a2" providerId="LiveId" clId="{CA1B9C5C-4F6E-4875-B23C-053C187B323F}" dt="2024-02-25T20:20:32.088" v="6138" actId="1038"/>
          <ac:spMkLst>
            <pc:docMk/>
            <pc:sldMk cId="1804985290" sldId="280"/>
            <ac:spMk id="38" creationId="{F9062391-627B-15F6-4F7D-52BE49484108}"/>
          </ac:spMkLst>
        </pc:spChg>
        <pc:spChg chg="mod">
          <ac:chgData name="Sabrina Di Legge" userId="fe55eb555eb075a2" providerId="LiveId" clId="{CA1B9C5C-4F6E-4875-B23C-053C187B323F}" dt="2024-02-25T20:20:32.088" v="6138" actId="1038"/>
          <ac:spMkLst>
            <pc:docMk/>
            <pc:sldMk cId="1804985290" sldId="280"/>
            <ac:spMk id="48" creationId="{D2A612EB-7CF6-FBC6-181A-B3F8329175E3}"/>
          </ac:spMkLst>
        </pc:spChg>
        <pc:spChg chg="mod">
          <ac:chgData name="Sabrina Di Legge" userId="fe55eb555eb075a2" providerId="LiveId" clId="{CA1B9C5C-4F6E-4875-B23C-053C187B323F}" dt="2024-02-25T20:20:32.088" v="6138" actId="1038"/>
          <ac:spMkLst>
            <pc:docMk/>
            <pc:sldMk cId="1804985290" sldId="280"/>
            <ac:spMk id="55" creationId="{C02CFA82-18D2-04FD-E789-44F6FAEF3511}"/>
          </ac:spMkLst>
        </pc:spChg>
        <pc:spChg chg="mod">
          <ac:chgData name="Sabrina Di Legge" userId="fe55eb555eb075a2" providerId="LiveId" clId="{CA1B9C5C-4F6E-4875-B23C-053C187B323F}" dt="2024-02-25T20:20:32.088" v="6138" actId="1038"/>
          <ac:spMkLst>
            <pc:docMk/>
            <pc:sldMk cId="1804985290" sldId="280"/>
            <ac:spMk id="57" creationId="{0EB4FBD6-CF32-6306-13C9-F171F707A2D1}"/>
          </ac:spMkLst>
        </pc:spChg>
        <pc:grpChg chg="mod">
          <ac:chgData name="Sabrina Di Legge" userId="fe55eb555eb075a2" providerId="LiveId" clId="{CA1B9C5C-4F6E-4875-B23C-053C187B323F}" dt="2024-02-25T20:20:32.088" v="6138" actId="1038"/>
          <ac:grpSpMkLst>
            <pc:docMk/>
            <pc:sldMk cId="1804985290" sldId="280"/>
            <ac:grpSpMk id="27" creationId="{75BE6B45-DBE6-0A50-8281-5659EC396AE7}"/>
          </ac:grpSpMkLst>
        </pc:grpChg>
        <pc:picChg chg="mod">
          <ac:chgData name="Sabrina Di Legge" userId="fe55eb555eb075a2" providerId="LiveId" clId="{CA1B9C5C-4F6E-4875-B23C-053C187B323F}" dt="2024-02-25T20:20:32.088" v="6138" actId="1038"/>
          <ac:picMkLst>
            <pc:docMk/>
            <pc:sldMk cId="1804985290" sldId="280"/>
            <ac:picMk id="5" creationId="{1F43C5BC-232D-CA6B-A307-EB455E4AE293}"/>
          </ac:picMkLst>
        </pc:picChg>
        <pc:picChg chg="mod">
          <ac:chgData name="Sabrina Di Legge" userId="fe55eb555eb075a2" providerId="LiveId" clId="{CA1B9C5C-4F6E-4875-B23C-053C187B323F}" dt="2024-02-25T20:20:32.088" v="6138" actId="1038"/>
          <ac:picMkLst>
            <pc:docMk/>
            <pc:sldMk cId="1804985290" sldId="280"/>
            <ac:picMk id="11" creationId="{286D7570-2A52-9703-10E0-25FD05C47A4C}"/>
          </ac:picMkLst>
        </pc:picChg>
        <pc:picChg chg="mod">
          <ac:chgData name="Sabrina Di Legge" userId="fe55eb555eb075a2" providerId="LiveId" clId="{CA1B9C5C-4F6E-4875-B23C-053C187B323F}" dt="2024-02-25T20:20:32.088" v="6138" actId="1038"/>
          <ac:picMkLst>
            <pc:docMk/>
            <pc:sldMk cId="1804985290" sldId="280"/>
            <ac:picMk id="29" creationId="{933E1E4C-E20E-77E8-3A57-3B0B122FD9BF}"/>
          </ac:picMkLst>
        </pc:picChg>
        <pc:picChg chg="mod">
          <ac:chgData name="Sabrina Di Legge" userId="fe55eb555eb075a2" providerId="LiveId" clId="{CA1B9C5C-4F6E-4875-B23C-053C187B323F}" dt="2024-02-25T20:20:32.088" v="6138" actId="1038"/>
          <ac:picMkLst>
            <pc:docMk/>
            <pc:sldMk cId="1804985290" sldId="280"/>
            <ac:picMk id="33" creationId="{7A5AFB52-3493-1B62-2A4B-8DD308005606}"/>
          </ac:picMkLst>
        </pc:picChg>
        <pc:picChg chg="mod">
          <ac:chgData name="Sabrina Di Legge" userId="fe55eb555eb075a2" providerId="LiveId" clId="{CA1B9C5C-4F6E-4875-B23C-053C187B323F}" dt="2024-02-25T20:20:32.088" v="6138" actId="1038"/>
          <ac:picMkLst>
            <pc:docMk/>
            <pc:sldMk cId="1804985290" sldId="280"/>
            <ac:picMk id="35" creationId="{2B522CF2-EDB6-4CA2-5198-FA6511A93180}"/>
          </ac:picMkLst>
        </pc:picChg>
        <pc:picChg chg="mod">
          <ac:chgData name="Sabrina Di Legge" userId="fe55eb555eb075a2" providerId="LiveId" clId="{CA1B9C5C-4F6E-4875-B23C-053C187B323F}" dt="2024-02-25T20:20:32.088" v="6138" actId="1038"/>
          <ac:picMkLst>
            <pc:docMk/>
            <pc:sldMk cId="1804985290" sldId="280"/>
            <ac:picMk id="39" creationId="{91D0BF37-5DA7-A46C-6819-94493FA6C9C6}"/>
          </ac:picMkLst>
        </pc:picChg>
        <pc:picChg chg="mod">
          <ac:chgData name="Sabrina Di Legge" userId="fe55eb555eb075a2" providerId="LiveId" clId="{CA1B9C5C-4F6E-4875-B23C-053C187B323F}" dt="2024-02-25T20:20:32.088" v="6138" actId="1038"/>
          <ac:picMkLst>
            <pc:docMk/>
            <pc:sldMk cId="1804985290" sldId="280"/>
            <ac:picMk id="45" creationId="{1C79E24A-0F69-BF52-C571-1BC39B9F6B02}"/>
          </ac:picMkLst>
        </pc:picChg>
        <pc:picChg chg="mod">
          <ac:chgData name="Sabrina Di Legge" userId="fe55eb555eb075a2" providerId="LiveId" clId="{CA1B9C5C-4F6E-4875-B23C-053C187B323F}" dt="2024-02-25T20:20:32.088" v="6138" actId="1038"/>
          <ac:picMkLst>
            <pc:docMk/>
            <pc:sldMk cId="1804985290" sldId="280"/>
            <ac:picMk id="46" creationId="{C173A8C8-A538-55E6-1CC3-BC53D3C89F85}"/>
          </ac:picMkLst>
        </pc:picChg>
        <pc:picChg chg="mod">
          <ac:chgData name="Sabrina Di Legge" userId="fe55eb555eb075a2" providerId="LiveId" clId="{CA1B9C5C-4F6E-4875-B23C-053C187B323F}" dt="2024-02-25T20:20:32.088" v="6138" actId="1038"/>
          <ac:picMkLst>
            <pc:docMk/>
            <pc:sldMk cId="1804985290" sldId="280"/>
            <ac:picMk id="47" creationId="{2B42AA87-4C11-980B-2D88-E76A9D738A4A}"/>
          </ac:picMkLst>
        </pc:picChg>
        <pc:picChg chg="mod">
          <ac:chgData name="Sabrina Di Legge" userId="fe55eb555eb075a2" providerId="LiveId" clId="{CA1B9C5C-4F6E-4875-B23C-053C187B323F}" dt="2024-02-25T20:20:32.088" v="6138" actId="1038"/>
          <ac:picMkLst>
            <pc:docMk/>
            <pc:sldMk cId="1804985290" sldId="280"/>
            <ac:picMk id="49" creationId="{3C9B7CC7-C2DC-2918-238E-C146CEACEFBF}"/>
          </ac:picMkLst>
        </pc:picChg>
        <pc:picChg chg="mod">
          <ac:chgData name="Sabrina Di Legge" userId="fe55eb555eb075a2" providerId="LiveId" clId="{CA1B9C5C-4F6E-4875-B23C-053C187B323F}" dt="2024-02-25T20:20:32.088" v="6138" actId="1038"/>
          <ac:picMkLst>
            <pc:docMk/>
            <pc:sldMk cId="1804985290" sldId="280"/>
            <ac:picMk id="50" creationId="{6F7CB87A-3813-468F-20C8-88B432AAF058}"/>
          </ac:picMkLst>
        </pc:picChg>
        <pc:picChg chg="mod">
          <ac:chgData name="Sabrina Di Legge" userId="fe55eb555eb075a2" providerId="LiveId" clId="{CA1B9C5C-4F6E-4875-B23C-053C187B323F}" dt="2024-02-25T20:20:32.088" v="6138" actId="1038"/>
          <ac:picMkLst>
            <pc:docMk/>
            <pc:sldMk cId="1804985290" sldId="280"/>
            <ac:picMk id="51" creationId="{A3384143-98E3-63AA-B9EC-C627590CA5F7}"/>
          </ac:picMkLst>
        </pc:picChg>
        <pc:picChg chg="mod">
          <ac:chgData name="Sabrina Di Legge" userId="fe55eb555eb075a2" providerId="LiveId" clId="{CA1B9C5C-4F6E-4875-B23C-053C187B323F}" dt="2024-02-25T20:20:32.088" v="6138" actId="1038"/>
          <ac:picMkLst>
            <pc:docMk/>
            <pc:sldMk cId="1804985290" sldId="280"/>
            <ac:picMk id="56" creationId="{92DFD194-8E5C-99A2-93BC-303A6B52D36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Sabrina Di Legge" userId="fe55eb555eb075a2" providerId="LiveId" clId="{CA1B9C5C-4F6E-4875-B23C-053C187B323F}" dt="2024-02-24T16:58:54.375" v="2441"/>
              <pc2:cmMkLst xmlns:pc2="http://schemas.microsoft.com/office/powerpoint/2019/9/main/command">
                <pc:docMk/>
                <pc:sldMk cId="1804985290" sldId="280"/>
                <pc2:cmMk id="{1B738FB9-020F-4C70-9018-4CDEC32400CF}"/>
              </pc2:cmMkLst>
            </pc226:cmChg>
          </p:ext>
        </pc:extLst>
      </pc:sldChg>
      <pc:sldChg chg="addSp delSp modSp add mod ord setBg">
        <pc:chgData name="Sabrina Di Legge" userId="fe55eb555eb075a2" providerId="LiveId" clId="{CA1B9C5C-4F6E-4875-B23C-053C187B323F}" dt="2024-02-24T21:35:26.277" v="3563" actId="1076"/>
        <pc:sldMkLst>
          <pc:docMk/>
          <pc:sldMk cId="3392326965" sldId="281"/>
        </pc:sldMkLst>
        <pc:spChg chg="mod">
          <ac:chgData name="Sabrina Di Legge" userId="fe55eb555eb075a2" providerId="LiveId" clId="{CA1B9C5C-4F6E-4875-B23C-053C187B323F}" dt="2024-02-24T21:35:23.855" v="3562" actId="1076"/>
          <ac:spMkLst>
            <pc:docMk/>
            <pc:sldMk cId="3392326965" sldId="281"/>
            <ac:spMk id="2" creationId="{13765AE3-07A2-AEF2-266D-E2F9F2719C69}"/>
          </ac:spMkLst>
        </pc:spChg>
        <pc:spChg chg="del">
          <ac:chgData name="Sabrina Di Legge" userId="fe55eb555eb075a2" providerId="LiveId" clId="{CA1B9C5C-4F6E-4875-B23C-053C187B323F}" dt="2024-02-24T16:59:55.948" v="2465" actId="478"/>
          <ac:spMkLst>
            <pc:docMk/>
            <pc:sldMk cId="3392326965" sldId="281"/>
            <ac:spMk id="3" creationId="{EB63D795-858A-DAB6-5C60-667868A2D9A0}"/>
          </ac:spMkLst>
        </pc:spChg>
        <pc:spChg chg="add del mod">
          <ac:chgData name="Sabrina Di Legge" userId="fe55eb555eb075a2" providerId="LiveId" clId="{CA1B9C5C-4F6E-4875-B23C-053C187B323F}" dt="2024-02-24T16:59:58.190" v="2466" actId="478"/>
          <ac:spMkLst>
            <pc:docMk/>
            <pc:sldMk cId="3392326965" sldId="281"/>
            <ac:spMk id="6" creationId="{2F1908AC-2DBD-595D-1635-73ED5E7E5227}"/>
          </ac:spMkLst>
        </pc:spChg>
        <pc:spChg chg="mod">
          <ac:chgData name="Sabrina Di Legge" userId="fe55eb555eb075a2" providerId="LiveId" clId="{CA1B9C5C-4F6E-4875-B23C-053C187B323F}" dt="2024-02-24T21:35:26.277" v="3563" actId="1076"/>
          <ac:spMkLst>
            <pc:docMk/>
            <pc:sldMk cId="3392326965" sldId="281"/>
            <ac:spMk id="40" creationId="{08FC2C3B-84F4-AEA7-BD85-E8F8F10C8183}"/>
          </ac:spMkLst>
        </pc:spChg>
        <pc:spChg chg="mod">
          <ac:chgData name="Sabrina Di Legge" userId="fe55eb555eb075a2" providerId="LiveId" clId="{CA1B9C5C-4F6E-4875-B23C-053C187B323F}" dt="2024-02-24T17:03:22.316" v="2484" actId="692"/>
          <ac:spMkLst>
            <pc:docMk/>
            <pc:sldMk cId="3392326965" sldId="281"/>
            <ac:spMk id="41" creationId="{09B6EEF0-0ECD-337C-EA4B-0E0A4808E019}"/>
          </ac:spMkLst>
        </pc:spChg>
        <pc:picChg chg="del">
          <ac:chgData name="Sabrina Di Legge" userId="fe55eb555eb075a2" providerId="LiveId" clId="{CA1B9C5C-4F6E-4875-B23C-053C187B323F}" dt="2024-02-24T16:59:52.504" v="2464" actId="478"/>
          <ac:picMkLst>
            <pc:docMk/>
            <pc:sldMk cId="3392326965" sldId="281"/>
            <ac:picMk id="1026" creationId="{E8E3BEB0-3226-E018-7F9D-D822232AE6CC}"/>
          </ac:picMkLst>
        </pc:picChg>
      </pc:sldChg>
      <pc:sldChg chg="modSp add mod">
        <pc:chgData name="Sabrina Di Legge" userId="fe55eb555eb075a2" providerId="LiveId" clId="{CA1B9C5C-4F6E-4875-B23C-053C187B323F}" dt="2024-02-25T16:57:58.440" v="5080" actId="255"/>
        <pc:sldMkLst>
          <pc:docMk/>
          <pc:sldMk cId="2888614131" sldId="282"/>
        </pc:sldMkLst>
        <pc:spChg chg="mod">
          <ac:chgData name="Sabrina Di Legge" userId="fe55eb555eb075a2" providerId="LiveId" clId="{CA1B9C5C-4F6E-4875-B23C-053C187B323F}" dt="2024-02-25T16:57:58.440" v="5080" actId="255"/>
          <ac:spMkLst>
            <pc:docMk/>
            <pc:sldMk cId="2888614131" sldId="282"/>
            <ac:spMk id="2" creationId="{763CABF7-3BBE-5BD4-12D8-E4D7C715D80D}"/>
          </ac:spMkLst>
        </pc:spChg>
        <pc:spChg chg="mod">
          <ac:chgData name="Sabrina Di Legge" userId="fe55eb555eb075a2" providerId="LiveId" clId="{CA1B9C5C-4F6E-4875-B23C-053C187B323F}" dt="2024-02-24T21:35:06.971" v="3559" actId="1076"/>
          <ac:spMkLst>
            <pc:docMk/>
            <pc:sldMk cId="2888614131" sldId="282"/>
            <ac:spMk id="40" creationId="{2FA1C12A-BA25-148A-C58F-8C18B211091F}"/>
          </ac:spMkLst>
        </pc:spChg>
        <pc:spChg chg="mod">
          <ac:chgData name="Sabrina Di Legge" userId="fe55eb555eb075a2" providerId="LiveId" clId="{CA1B9C5C-4F6E-4875-B23C-053C187B323F}" dt="2024-02-24T21:35:09.983" v="3560" actId="1076"/>
          <ac:spMkLst>
            <pc:docMk/>
            <pc:sldMk cId="2888614131" sldId="282"/>
            <ac:spMk id="41" creationId="{B1182499-9123-EDBD-4A5C-536A59596802}"/>
          </ac:spMkLst>
        </pc:spChg>
      </pc:sldChg>
      <pc:sldChg chg="delSp modSp del mod modCm">
        <pc:chgData name="Sabrina Di Legge" userId="fe55eb555eb075a2" providerId="LiveId" clId="{CA1B9C5C-4F6E-4875-B23C-053C187B323F}" dt="2024-02-25T00:16:39.802" v="5063" actId="47"/>
        <pc:sldMkLst>
          <pc:docMk/>
          <pc:sldMk cId="4206613286" sldId="283"/>
        </pc:sldMkLst>
        <pc:spChg chg="mod">
          <ac:chgData name="Sabrina Di Legge" userId="fe55eb555eb075a2" providerId="LiveId" clId="{CA1B9C5C-4F6E-4875-B23C-053C187B323F}" dt="2024-02-25T00:11:36.621" v="4975" actId="21"/>
          <ac:spMkLst>
            <pc:docMk/>
            <pc:sldMk cId="4206613286" sldId="283"/>
            <ac:spMk id="2" creationId="{E9255922-31AC-2A36-24C0-13BC6BC45409}"/>
          </ac:spMkLst>
        </pc:spChg>
        <pc:spChg chg="del">
          <ac:chgData name="Sabrina Di Legge" userId="fe55eb555eb075a2" providerId="LiveId" clId="{CA1B9C5C-4F6E-4875-B23C-053C187B323F}" dt="2024-02-25T00:16:28.737" v="5060" actId="21"/>
          <ac:spMkLst>
            <pc:docMk/>
            <pc:sldMk cId="4206613286" sldId="283"/>
            <ac:spMk id="10" creationId="{2B190384-53EF-F64A-EDD3-E481688CABBD}"/>
          </ac:spMkLst>
        </pc:spChg>
        <pc:spChg chg="del">
          <ac:chgData name="Sabrina Di Legge" userId="fe55eb555eb075a2" providerId="LiveId" clId="{CA1B9C5C-4F6E-4875-B23C-053C187B323F}" dt="2024-02-25T00:11:27.514" v="4973" actId="478"/>
          <ac:spMkLst>
            <pc:docMk/>
            <pc:sldMk cId="4206613286" sldId="283"/>
            <ac:spMk id="20" creationId="{989D87EE-CCDC-271F-E5AF-870F9CB84FB1}"/>
          </ac:spMkLst>
        </pc:spChg>
        <pc:picChg chg="del mod modCrop">
          <ac:chgData name="Sabrina Di Legge" userId="fe55eb555eb075a2" providerId="LiveId" clId="{CA1B9C5C-4F6E-4875-B23C-053C187B323F}" dt="2024-02-25T00:12:05.941" v="4980" actId="21"/>
          <ac:picMkLst>
            <pc:docMk/>
            <pc:sldMk cId="4206613286" sldId="283"/>
            <ac:picMk id="7" creationId="{369F9EDA-D7AD-31D3-7115-77C00DF1A512}"/>
          </ac:picMkLst>
        </pc:picChg>
        <pc:picChg chg="del">
          <ac:chgData name="Sabrina Di Legge" userId="fe55eb555eb075a2" providerId="LiveId" clId="{CA1B9C5C-4F6E-4875-B23C-053C187B323F}" dt="2024-02-25T00:15:17.207" v="5036" actId="21"/>
          <ac:picMkLst>
            <pc:docMk/>
            <pc:sldMk cId="4206613286" sldId="283"/>
            <ac:picMk id="9" creationId="{1A8921DA-64AE-717A-A313-5C42F17E0A9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brina Di Legge" userId="fe55eb555eb075a2" providerId="LiveId" clId="{CA1B9C5C-4F6E-4875-B23C-053C187B323F}" dt="2024-02-25T00:15:17.255" v="5037" actId="2056"/>
              <pc2:cmMkLst xmlns:pc2="http://schemas.microsoft.com/office/powerpoint/2019/9/main/command">
                <pc:docMk/>
                <pc:sldMk cId="4206613286" sldId="283"/>
                <pc2:cmMk id="{529EFC3D-8E98-46B1-9BB3-2DBB332D088F}"/>
              </pc2:cmMkLst>
            </pc226:cmChg>
          </p:ext>
        </pc:extLst>
      </pc:sldChg>
      <pc:sldChg chg="modSp mod">
        <pc:chgData name="Sabrina Di Legge" userId="fe55eb555eb075a2" providerId="LiveId" clId="{CA1B9C5C-4F6E-4875-B23C-053C187B323F}" dt="2024-02-25T16:58:17.887" v="5084" actId="14100"/>
        <pc:sldMkLst>
          <pc:docMk/>
          <pc:sldMk cId="1452128305" sldId="284"/>
        </pc:sldMkLst>
        <pc:spChg chg="mod">
          <ac:chgData name="Sabrina Di Legge" userId="fe55eb555eb075a2" providerId="LiveId" clId="{CA1B9C5C-4F6E-4875-B23C-053C187B323F}" dt="2024-02-25T16:58:17.887" v="5084" actId="14100"/>
          <ac:spMkLst>
            <pc:docMk/>
            <pc:sldMk cId="1452128305" sldId="284"/>
            <ac:spMk id="2" creationId="{14E78848-5A6B-24E2-410D-444A66BC75EC}"/>
          </ac:spMkLst>
        </pc:spChg>
        <pc:spChg chg="mod">
          <ac:chgData name="Sabrina Di Legge" userId="fe55eb555eb075a2" providerId="LiveId" clId="{CA1B9C5C-4F6E-4875-B23C-053C187B323F}" dt="2024-02-24T23:54:50.196" v="4843" actId="1076"/>
          <ac:spMkLst>
            <pc:docMk/>
            <pc:sldMk cId="1452128305" sldId="284"/>
            <ac:spMk id="40" creationId="{81BE5151-D023-58BF-01F5-A348C90980B6}"/>
          </ac:spMkLst>
        </pc:spChg>
        <pc:spChg chg="mod">
          <ac:chgData name="Sabrina Di Legge" userId="fe55eb555eb075a2" providerId="LiveId" clId="{CA1B9C5C-4F6E-4875-B23C-053C187B323F}" dt="2024-02-24T23:54:55.492" v="4845" actId="1076"/>
          <ac:spMkLst>
            <pc:docMk/>
            <pc:sldMk cId="1452128305" sldId="284"/>
            <ac:spMk id="41" creationId="{F5D8325F-451B-2E98-C876-E39885B9D44B}"/>
          </ac:spMkLst>
        </pc:spChg>
      </pc:sldChg>
      <pc:sldChg chg="delSp modSp mod addCm">
        <pc:chgData name="Sabrina Di Legge" userId="fe55eb555eb075a2" providerId="LiveId" clId="{CA1B9C5C-4F6E-4875-B23C-053C187B323F}" dt="2024-02-25T17:32:32.600" v="5271"/>
        <pc:sldMkLst>
          <pc:docMk/>
          <pc:sldMk cId="3020379441" sldId="285"/>
        </pc:sldMkLst>
        <pc:spChg chg="mod">
          <ac:chgData name="Sabrina Di Legge" userId="fe55eb555eb075a2" providerId="LiveId" clId="{CA1B9C5C-4F6E-4875-B23C-053C187B323F}" dt="2024-02-25T17:28:03.226" v="5246" actId="120"/>
          <ac:spMkLst>
            <pc:docMk/>
            <pc:sldMk cId="3020379441" sldId="285"/>
            <ac:spMk id="8" creationId="{6A761918-5695-F9E7-C07B-FFDDB27AA154}"/>
          </ac:spMkLst>
        </pc:spChg>
        <pc:spChg chg="del">
          <ac:chgData name="Sabrina Di Legge" userId="fe55eb555eb075a2" providerId="LiveId" clId="{CA1B9C5C-4F6E-4875-B23C-053C187B323F}" dt="2024-02-25T17:26:19.173" v="5244" actId="478"/>
          <ac:spMkLst>
            <pc:docMk/>
            <pc:sldMk cId="3020379441" sldId="285"/>
            <ac:spMk id="20" creationId="{178AFB55-F5AB-4028-B837-54A3E4712B3C}"/>
          </ac:spMkLst>
        </pc:spChg>
        <pc:picChg chg="mod">
          <ac:chgData name="Sabrina Di Legge" userId="fe55eb555eb075a2" providerId="LiveId" clId="{CA1B9C5C-4F6E-4875-B23C-053C187B323F}" dt="2024-02-25T17:30:36.375" v="5250" actId="1076"/>
          <ac:picMkLst>
            <pc:docMk/>
            <pc:sldMk cId="3020379441" sldId="285"/>
            <ac:picMk id="5" creationId="{EC7C2D21-D9CF-8D22-765B-2862C29B9A4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abrina Di Legge" userId="fe55eb555eb075a2" providerId="LiveId" clId="{CA1B9C5C-4F6E-4875-B23C-053C187B323F}" dt="2024-02-25T17:32:32.600" v="5271"/>
              <pc2:cmMkLst xmlns:pc2="http://schemas.microsoft.com/office/powerpoint/2019/9/main/command">
                <pc:docMk/>
                <pc:sldMk cId="3020379441" sldId="285"/>
                <pc2:cmMk id="{6EA237A7-B71E-4C5F-81EE-70B15CBB6A6E}"/>
              </pc2:cmMkLst>
            </pc226:cmChg>
          </p:ext>
        </pc:extLst>
      </pc:sldChg>
      <pc:sldChg chg="addSp delSp modSp mod">
        <pc:chgData name="Sabrina Di Legge" userId="fe55eb555eb075a2" providerId="LiveId" clId="{CA1B9C5C-4F6E-4875-B23C-053C187B323F}" dt="2024-02-24T23:55:49.520" v="4853" actId="1076"/>
        <pc:sldMkLst>
          <pc:docMk/>
          <pc:sldMk cId="2418074464" sldId="286"/>
        </pc:sldMkLst>
        <pc:spChg chg="add mod">
          <ac:chgData name="Sabrina Di Legge" userId="fe55eb555eb075a2" providerId="LiveId" clId="{CA1B9C5C-4F6E-4875-B23C-053C187B323F}" dt="2024-02-24T23:55:49.520" v="4853" actId="1076"/>
          <ac:spMkLst>
            <pc:docMk/>
            <pc:sldMk cId="2418074464" sldId="286"/>
            <ac:spMk id="3" creationId="{E6234F39-2170-12CB-E6D7-ED7E0F77384B}"/>
          </ac:spMkLst>
        </pc:spChg>
        <pc:spChg chg="mod">
          <ac:chgData name="Sabrina Di Legge" userId="fe55eb555eb075a2" providerId="LiveId" clId="{CA1B9C5C-4F6E-4875-B23C-053C187B323F}" dt="2024-02-24T23:55:39.480" v="4851" actId="2711"/>
          <ac:spMkLst>
            <pc:docMk/>
            <pc:sldMk cId="2418074464" sldId="286"/>
            <ac:spMk id="6" creationId="{CCEDFD0F-4448-8C2E-68A4-BC2CF3EB616D}"/>
          </ac:spMkLst>
        </pc:spChg>
        <pc:spChg chg="del">
          <ac:chgData name="Sabrina Di Legge" userId="fe55eb555eb075a2" providerId="LiveId" clId="{CA1B9C5C-4F6E-4875-B23C-053C187B323F}" dt="2024-02-24T23:55:18.316" v="4846" actId="478"/>
          <ac:spMkLst>
            <pc:docMk/>
            <pc:sldMk cId="2418074464" sldId="286"/>
            <ac:spMk id="20" creationId="{A0D5D14E-829E-677F-1A67-E3EFA9DA58E4}"/>
          </ac:spMkLst>
        </pc:spChg>
        <pc:picChg chg="mod">
          <ac:chgData name="Sabrina Di Legge" userId="fe55eb555eb075a2" providerId="LiveId" clId="{CA1B9C5C-4F6E-4875-B23C-053C187B323F}" dt="2024-02-24T23:55:22.756" v="4847" actId="1076"/>
          <ac:picMkLst>
            <pc:docMk/>
            <pc:sldMk cId="2418074464" sldId="286"/>
            <ac:picMk id="4" creationId="{A389795A-6A8A-2B67-7ABD-BEA42E49D23F}"/>
          </ac:picMkLst>
        </pc:picChg>
      </pc:sldChg>
      <pc:sldChg chg="addSp delSp modSp mod addCm">
        <pc:chgData name="Sabrina Di Legge" userId="fe55eb555eb075a2" providerId="LiveId" clId="{CA1B9C5C-4F6E-4875-B23C-053C187B323F}" dt="2024-02-25T17:26:14.582" v="5243"/>
        <pc:sldMkLst>
          <pc:docMk/>
          <pc:sldMk cId="93013429" sldId="287"/>
        </pc:sldMkLst>
        <pc:spChg chg="del">
          <ac:chgData name="Sabrina Di Legge" userId="fe55eb555eb075a2" providerId="LiveId" clId="{CA1B9C5C-4F6E-4875-B23C-053C187B323F}" dt="2024-02-25T00:16:48.472" v="5064" actId="478"/>
          <ac:spMkLst>
            <pc:docMk/>
            <pc:sldMk cId="93013429" sldId="287"/>
            <ac:spMk id="20" creationId="{496C6F2E-8659-54AC-5598-C201533F4C51}"/>
          </ac:spMkLst>
        </pc:spChg>
        <pc:spChg chg="mod">
          <ac:chgData name="Sabrina Di Legge" userId="fe55eb555eb075a2" providerId="LiveId" clId="{CA1B9C5C-4F6E-4875-B23C-053C187B323F}" dt="2024-02-25T17:22:13.830" v="5183" actId="164"/>
          <ac:spMkLst>
            <pc:docMk/>
            <pc:sldMk cId="93013429" sldId="287"/>
            <ac:spMk id="26" creationId="{646912E0-C5C6-CAA8-237B-400A0F4C4B46}"/>
          </ac:spMkLst>
        </pc:spChg>
        <pc:grpChg chg="add mod">
          <ac:chgData name="Sabrina Di Legge" userId="fe55eb555eb075a2" providerId="LiveId" clId="{CA1B9C5C-4F6E-4875-B23C-053C187B323F}" dt="2024-02-25T17:22:13.830" v="5183" actId="164"/>
          <ac:grpSpMkLst>
            <pc:docMk/>
            <pc:sldMk cId="93013429" sldId="287"/>
            <ac:grpSpMk id="3" creationId="{A97C6A96-C93B-3448-134B-C4D8ADEDBCDA}"/>
          </ac:grpSpMkLst>
        </pc:grpChg>
        <pc:picChg chg="mod">
          <ac:chgData name="Sabrina Di Legge" userId="fe55eb555eb075a2" providerId="LiveId" clId="{CA1B9C5C-4F6E-4875-B23C-053C187B323F}" dt="2024-02-25T17:22:13.830" v="5183" actId="164"/>
          <ac:picMkLst>
            <pc:docMk/>
            <pc:sldMk cId="93013429" sldId="287"/>
            <ac:picMk id="18" creationId="{2CA94179-170D-5A14-D640-DD60A4F35A04}"/>
          </ac:picMkLst>
        </pc:picChg>
        <pc:picChg chg="mod">
          <ac:chgData name="Sabrina Di Legge" userId="fe55eb555eb075a2" providerId="LiveId" clId="{CA1B9C5C-4F6E-4875-B23C-053C187B323F}" dt="2024-02-25T17:22:13.830" v="5183" actId="164"/>
          <ac:picMkLst>
            <pc:docMk/>
            <pc:sldMk cId="93013429" sldId="287"/>
            <ac:picMk id="21" creationId="{C9546DCD-FD78-0502-D11A-DFF5B52377C0}"/>
          </ac:picMkLst>
        </pc:picChg>
        <pc:picChg chg="mod">
          <ac:chgData name="Sabrina Di Legge" userId="fe55eb555eb075a2" providerId="LiveId" clId="{CA1B9C5C-4F6E-4875-B23C-053C187B323F}" dt="2024-02-25T17:22:13.830" v="5183" actId="164"/>
          <ac:picMkLst>
            <pc:docMk/>
            <pc:sldMk cId="93013429" sldId="287"/>
            <ac:picMk id="29" creationId="{F8E4688E-BE1A-5F0C-DFB8-31B9790CDF8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abrina Di Legge" userId="fe55eb555eb075a2" providerId="LiveId" clId="{CA1B9C5C-4F6E-4875-B23C-053C187B323F}" dt="2024-02-25T17:26:14.582" v="5243"/>
              <pc2:cmMkLst xmlns:pc2="http://schemas.microsoft.com/office/powerpoint/2019/9/main/command">
                <pc:docMk/>
                <pc:sldMk cId="93013429" sldId="287"/>
                <pc2:cmMk id="{2E2838D6-AFBB-4419-A708-AAA4EFCD104F}"/>
              </pc2:cmMkLst>
            </pc226:cmChg>
          </p:ext>
        </pc:extLst>
      </pc:sldChg>
      <pc:sldChg chg="addSp delSp modSp del mod modAnim">
        <pc:chgData name="Sabrina Di Legge" userId="fe55eb555eb075a2" providerId="LiveId" clId="{CA1B9C5C-4F6E-4875-B23C-053C187B323F}" dt="2024-02-25T17:58:28.863" v="5438" actId="47"/>
        <pc:sldMkLst>
          <pc:docMk/>
          <pc:sldMk cId="4058290927" sldId="288"/>
        </pc:sldMkLst>
        <pc:spChg chg="add mod">
          <ac:chgData name="Sabrina Di Legge" userId="fe55eb555eb075a2" providerId="LiveId" clId="{CA1B9C5C-4F6E-4875-B23C-053C187B323F}" dt="2024-02-25T17:45:28.456" v="5394" actId="1076"/>
          <ac:spMkLst>
            <pc:docMk/>
            <pc:sldMk cId="4058290927" sldId="288"/>
            <ac:spMk id="5" creationId="{C1E62962-C2C2-4574-D680-4E6CB42CBBF0}"/>
          </ac:spMkLst>
        </pc:spChg>
        <pc:spChg chg="add mod">
          <ac:chgData name="Sabrina Di Legge" userId="fe55eb555eb075a2" providerId="LiveId" clId="{CA1B9C5C-4F6E-4875-B23C-053C187B323F}" dt="2024-02-25T17:56:09.812" v="5422" actId="1036"/>
          <ac:spMkLst>
            <pc:docMk/>
            <pc:sldMk cId="4058290927" sldId="288"/>
            <ac:spMk id="9" creationId="{840549D4-B1C2-318C-62C2-9A054B1BE6A9}"/>
          </ac:spMkLst>
        </pc:spChg>
        <pc:spChg chg="add mod">
          <ac:chgData name="Sabrina Di Legge" userId="fe55eb555eb075a2" providerId="LiveId" clId="{CA1B9C5C-4F6E-4875-B23C-053C187B323F}" dt="2024-02-25T17:54:41.868" v="5409"/>
          <ac:spMkLst>
            <pc:docMk/>
            <pc:sldMk cId="4058290927" sldId="288"/>
            <ac:spMk id="10" creationId="{AFA4D5F1-ECAA-AE20-C716-2542DCEE297D}"/>
          </ac:spMkLst>
        </pc:spChg>
        <pc:spChg chg="add mod">
          <ac:chgData name="Sabrina Di Legge" userId="fe55eb555eb075a2" providerId="LiveId" clId="{CA1B9C5C-4F6E-4875-B23C-053C187B323F}" dt="2024-02-25T17:55:41.256" v="5416" actId="1076"/>
          <ac:spMkLst>
            <pc:docMk/>
            <pc:sldMk cId="4058290927" sldId="288"/>
            <ac:spMk id="11" creationId="{4447C916-FA24-23C0-3D92-85E80C5EC903}"/>
          </ac:spMkLst>
        </pc:spChg>
        <pc:spChg chg="add mod">
          <ac:chgData name="Sabrina Di Legge" userId="fe55eb555eb075a2" providerId="LiveId" clId="{CA1B9C5C-4F6E-4875-B23C-053C187B323F}" dt="2024-02-25T17:56:25.870" v="5423" actId="1036"/>
          <ac:spMkLst>
            <pc:docMk/>
            <pc:sldMk cId="4058290927" sldId="288"/>
            <ac:spMk id="12" creationId="{5041FDF3-9F40-AC26-8B1F-4F70A8049FB4}"/>
          </ac:spMkLst>
        </pc:spChg>
        <pc:spChg chg="del">
          <ac:chgData name="Sabrina Di Legge" userId="fe55eb555eb075a2" providerId="LiveId" clId="{CA1B9C5C-4F6E-4875-B23C-053C187B323F}" dt="2024-02-25T17:32:45.900" v="5272" actId="478"/>
          <ac:spMkLst>
            <pc:docMk/>
            <pc:sldMk cId="4058290927" sldId="288"/>
            <ac:spMk id="20" creationId="{C2C77690-3F3D-4719-075E-679C033A0BC8}"/>
          </ac:spMkLst>
        </pc:spChg>
        <pc:graphicFrameChg chg="mod modGraphic">
          <ac:chgData name="Sabrina Di Legge" userId="fe55eb555eb075a2" providerId="LiveId" clId="{CA1B9C5C-4F6E-4875-B23C-053C187B323F}" dt="2024-02-25T17:53:32.231" v="5397" actId="207"/>
          <ac:graphicFrameMkLst>
            <pc:docMk/>
            <pc:sldMk cId="4058290927" sldId="288"/>
            <ac:graphicFrameMk id="4" creationId="{EFEA6FC2-8DEB-83F1-9FF9-4EC4E0F9DF84}"/>
          </ac:graphicFrameMkLst>
        </pc:graphicFrameChg>
        <pc:graphicFrameChg chg="add mod">
          <ac:chgData name="Sabrina Di Legge" userId="fe55eb555eb075a2" providerId="LiveId" clId="{CA1B9C5C-4F6E-4875-B23C-053C187B323F}" dt="2024-02-25T17:40:49.938" v="5370"/>
          <ac:graphicFrameMkLst>
            <pc:docMk/>
            <pc:sldMk cId="4058290927" sldId="288"/>
            <ac:graphicFrameMk id="6" creationId="{32650674-1A70-220E-00D9-6DCE9EDB8AAF}"/>
          </ac:graphicFrameMkLst>
        </pc:graphicFrameChg>
        <pc:graphicFrameChg chg="add del mod modGraphic">
          <ac:chgData name="Sabrina Di Legge" userId="fe55eb555eb075a2" providerId="LiveId" clId="{CA1B9C5C-4F6E-4875-B23C-053C187B323F}" dt="2024-02-25T17:45:18.548" v="5392" actId="478"/>
          <ac:graphicFrameMkLst>
            <pc:docMk/>
            <pc:sldMk cId="4058290927" sldId="288"/>
            <ac:graphicFrameMk id="7" creationId="{4124858B-FD1F-0536-1AA2-2C887B40D8C0}"/>
          </ac:graphicFrameMkLst>
        </pc:graphicFrameChg>
        <pc:cxnChg chg="add mod">
          <ac:chgData name="Sabrina Di Legge" userId="fe55eb555eb075a2" providerId="LiveId" clId="{CA1B9C5C-4F6E-4875-B23C-053C187B323F}" dt="2024-02-25T17:45:47.744" v="5395"/>
          <ac:cxnSpMkLst>
            <pc:docMk/>
            <pc:sldMk cId="4058290927" sldId="288"/>
            <ac:cxnSpMk id="8" creationId="{B3F3E481-C537-14B8-937C-722BD8A303FF}"/>
          </ac:cxnSpMkLst>
        </pc:cxnChg>
      </pc:sldChg>
      <pc:sldChg chg="addSp delSp modSp del mod delAnim">
        <pc:chgData name="Sabrina Di Legge" userId="fe55eb555eb075a2" providerId="LiveId" clId="{CA1B9C5C-4F6E-4875-B23C-053C187B323F}" dt="2024-02-24T23:54:29.295" v="4842" actId="47"/>
        <pc:sldMkLst>
          <pc:docMk/>
          <pc:sldMk cId="1249331838" sldId="289"/>
        </pc:sldMkLst>
        <pc:spChg chg="mod">
          <ac:chgData name="Sabrina Di Legge" userId="fe55eb555eb075a2" providerId="LiveId" clId="{CA1B9C5C-4F6E-4875-B23C-053C187B323F}" dt="2024-02-24T23:49:22.899" v="4780" actId="207"/>
          <ac:spMkLst>
            <pc:docMk/>
            <pc:sldMk cId="1249331838" sldId="289"/>
            <ac:spMk id="2" creationId="{5CFB0ABF-8836-EE41-70E1-6ED503D5B6CA}"/>
          </ac:spMkLst>
        </pc:spChg>
        <pc:spChg chg="del">
          <ac:chgData name="Sabrina Di Legge" userId="fe55eb555eb075a2" providerId="LiveId" clId="{CA1B9C5C-4F6E-4875-B23C-053C187B323F}" dt="2024-02-24T23:47:04.433" v="4767" actId="478"/>
          <ac:spMkLst>
            <pc:docMk/>
            <pc:sldMk cId="1249331838" sldId="289"/>
            <ac:spMk id="20" creationId="{BBB75C03-9141-F438-9A04-AFF2A9A348E6}"/>
          </ac:spMkLst>
        </pc:spChg>
        <pc:grpChg chg="add del mod">
          <ac:chgData name="Sabrina Di Legge" userId="fe55eb555eb075a2" providerId="LiveId" clId="{CA1B9C5C-4F6E-4875-B23C-053C187B323F}" dt="2024-02-24T23:51:36.414" v="4805" actId="21"/>
          <ac:grpSpMkLst>
            <pc:docMk/>
            <pc:sldMk cId="1249331838" sldId="289"/>
            <ac:grpSpMk id="17" creationId="{38AFA43C-16B8-A000-6C71-7BF6A392C91E}"/>
          </ac:grpSpMkLst>
        </pc:grpChg>
        <pc:grpChg chg="add del mod">
          <ac:chgData name="Sabrina Di Legge" userId="fe55eb555eb075a2" providerId="LiveId" clId="{CA1B9C5C-4F6E-4875-B23C-053C187B323F}" dt="2024-02-24T23:53:29.181" v="4832" actId="21"/>
          <ac:grpSpMkLst>
            <pc:docMk/>
            <pc:sldMk cId="1249331838" sldId="289"/>
            <ac:grpSpMk id="21" creationId="{95D1D10A-45A5-33ED-A1D5-C9C7ABC7F4A7}"/>
          </ac:grpSpMkLst>
        </pc:grpChg>
        <pc:grpChg chg="del mod">
          <ac:chgData name="Sabrina Di Legge" userId="fe55eb555eb075a2" providerId="LiveId" clId="{CA1B9C5C-4F6E-4875-B23C-053C187B323F}" dt="2024-02-24T23:53:03.143" v="4828" actId="478"/>
          <ac:grpSpMkLst>
            <pc:docMk/>
            <pc:sldMk cId="1249331838" sldId="289"/>
            <ac:grpSpMk id="1025" creationId="{D5FB0F84-803D-3EA7-7374-BD02D4C8537B}"/>
          </ac:grpSpMkLst>
        </pc:grpChg>
        <pc:picChg chg="add mod">
          <ac:chgData name="Sabrina Di Legge" userId="fe55eb555eb075a2" providerId="LiveId" clId="{CA1B9C5C-4F6E-4875-B23C-053C187B323F}" dt="2024-02-24T23:51:34.682" v="4804" actId="164"/>
          <ac:picMkLst>
            <pc:docMk/>
            <pc:sldMk cId="1249331838" sldId="289"/>
            <ac:picMk id="12" creationId="{0F42BBE8-967A-B6EF-3B2B-D6F9595D588E}"/>
          </ac:picMkLst>
        </pc:picChg>
        <pc:picChg chg="add mod">
          <ac:chgData name="Sabrina Di Legge" userId="fe55eb555eb075a2" providerId="LiveId" clId="{CA1B9C5C-4F6E-4875-B23C-053C187B323F}" dt="2024-02-24T23:53:27.907" v="4831" actId="164"/>
          <ac:picMkLst>
            <pc:docMk/>
            <pc:sldMk cId="1249331838" sldId="289"/>
            <ac:picMk id="19" creationId="{3E0148EC-475C-CFFD-B1D8-5218C7A97196}"/>
          </ac:picMkLst>
        </pc:picChg>
        <pc:picChg chg="del">
          <ac:chgData name="Sabrina Di Legge" userId="fe55eb555eb075a2" providerId="LiveId" clId="{CA1B9C5C-4F6E-4875-B23C-053C187B323F}" dt="2024-02-24T23:50:09.797" v="4788" actId="21"/>
          <ac:picMkLst>
            <pc:docMk/>
            <pc:sldMk cId="1249331838" sldId="289"/>
            <ac:picMk id="52" creationId="{C5A66228-4E76-2A27-36F8-BC495249D117}"/>
          </ac:picMkLst>
        </pc:picChg>
        <pc:picChg chg="mod">
          <ac:chgData name="Sabrina Di Legge" userId="fe55eb555eb075a2" providerId="LiveId" clId="{CA1B9C5C-4F6E-4875-B23C-053C187B323F}" dt="2024-02-24T23:51:34.682" v="4804" actId="164"/>
          <ac:picMkLst>
            <pc:docMk/>
            <pc:sldMk cId="1249331838" sldId="289"/>
            <ac:picMk id="54" creationId="{DF0A6637-59F1-A4CE-630C-4EC484006C64}"/>
          </ac:picMkLst>
        </pc:picChg>
        <pc:picChg chg="del">
          <ac:chgData name="Sabrina Di Legge" userId="fe55eb555eb075a2" providerId="LiveId" clId="{CA1B9C5C-4F6E-4875-B23C-053C187B323F}" dt="2024-02-24T23:51:01.751" v="4796" actId="478"/>
          <ac:picMkLst>
            <pc:docMk/>
            <pc:sldMk cId="1249331838" sldId="289"/>
            <ac:picMk id="55" creationId="{0D67FFDD-9E56-57CA-2F45-8212A6CC6F8D}"/>
          </ac:picMkLst>
        </pc:picChg>
        <pc:picChg chg="mod">
          <ac:chgData name="Sabrina Di Legge" userId="fe55eb555eb075a2" providerId="LiveId" clId="{CA1B9C5C-4F6E-4875-B23C-053C187B323F}" dt="2024-02-24T23:53:27.907" v="4831" actId="164"/>
          <ac:picMkLst>
            <pc:docMk/>
            <pc:sldMk cId="1249331838" sldId="289"/>
            <ac:picMk id="60" creationId="{94B574F8-2F41-DBD5-00A2-880E1912FB07}"/>
          </ac:picMkLst>
        </pc:picChg>
        <pc:picChg chg="mod topLvl">
          <ac:chgData name="Sabrina Di Legge" userId="fe55eb555eb075a2" providerId="LiveId" clId="{CA1B9C5C-4F6E-4875-B23C-053C187B323F}" dt="2024-02-24T23:53:27.907" v="4831" actId="164"/>
          <ac:picMkLst>
            <pc:docMk/>
            <pc:sldMk cId="1249331838" sldId="289"/>
            <ac:picMk id="62" creationId="{6955B916-C74B-9F87-1A87-4C91B2E1261A}"/>
          </ac:picMkLst>
        </pc:picChg>
        <pc:picChg chg="del topLvl">
          <ac:chgData name="Sabrina Di Legge" userId="fe55eb555eb075a2" providerId="LiveId" clId="{CA1B9C5C-4F6E-4875-B23C-053C187B323F}" dt="2024-02-24T23:53:03.143" v="4828" actId="478"/>
          <ac:picMkLst>
            <pc:docMk/>
            <pc:sldMk cId="1249331838" sldId="289"/>
            <ac:picMk id="1024" creationId="{FF1839B0-A5AF-4084-4B09-3CCA84AF6809}"/>
          </ac:picMkLst>
        </pc:picChg>
      </pc:sldChg>
      <pc:sldChg chg="addSp delSp modSp new del mod addAnim delAnim modAnim">
        <pc:chgData name="Sabrina Di Legge" userId="fe55eb555eb075a2" providerId="LiveId" clId="{CA1B9C5C-4F6E-4875-B23C-053C187B323F}" dt="2024-02-24T22:57:45.491" v="4493" actId="47"/>
        <pc:sldMkLst>
          <pc:docMk/>
          <pc:sldMk cId="2344887284" sldId="290"/>
        </pc:sldMkLst>
        <pc:spChg chg="mod">
          <ac:chgData name="Sabrina Di Legge" userId="fe55eb555eb075a2" providerId="LiveId" clId="{CA1B9C5C-4F6E-4875-B23C-053C187B323F}" dt="2024-02-24T22:47:07.448" v="4409"/>
          <ac:spMkLst>
            <pc:docMk/>
            <pc:sldMk cId="2344887284" sldId="290"/>
            <ac:spMk id="5" creationId="{9496A789-BE79-C3D8-00AF-B4D96DE435B3}"/>
          </ac:spMkLst>
        </pc:spChg>
        <pc:spChg chg="mod">
          <ac:chgData name="Sabrina Di Legge" userId="fe55eb555eb075a2" providerId="LiveId" clId="{CA1B9C5C-4F6E-4875-B23C-053C187B323F}" dt="2024-02-24T22:51:16.414" v="4449"/>
          <ac:spMkLst>
            <pc:docMk/>
            <pc:sldMk cId="2344887284" sldId="290"/>
            <ac:spMk id="17" creationId="{A9B71FD6-9DF6-341A-8620-A46AF14CA059}"/>
          </ac:spMkLst>
        </pc:spChg>
        <pc:grpChg chg="add mod">
          <ac:chgData name="Sabrina Di Legge" userId="fe55eb555eb075a2" providerId="LiveId" clId="{CA1B9C5C-4F6E-4875-B23C-053C187B323F}" dt="2024-02-24T22:55:25.536" v="4492" actId="1076"/>
          <ac:grpSpMkLst>
            <pc:docMk/>
            <pc:sldMk cId="2344887284" sldId="290"/>
            <ac:grpSpMk id="4" creationId="{955CE759-1303-4189-B3C3-A8D05402AD29}"/>
          </ac:grpSpMkLst>
        </pc:grpChg>
        <pc:grpChg chg="add del mod">
          <ac:chgData name="Sabrina Di Legge" userId="fe55eb555eb075a2" providerId="LiveId" clId="{CA1B9C5C-4F6E-4875-B23C-053C187B323F}" dt="2024-02-24T22:54:18.059" v="4488" actId="21"/>
          <ac:grpSpMkLst>
            <pc:docMk/>
            <pc:sldMk cId="2344887284" sldId="290"/>
            <ac:grpSpMk id="28" creationId="{C05831F3-B2C5-AEE6-80E1-C4B845FBD64B}"/>
          </ac:grpSpMkLst>
        </pc:grpChg>
        <pc:picChg chg="mod">
          <ac:chgData name="Sabrina Di Legge" userId="fe55eb555eb075a2" providerId="LiveId" clId="{CA1B9C5C-4F6E-4875-B23C-053C187B323F}" dt="2024-02-24T22:47:07.448" v="4409"/>
          <ac:picMkLst>
            <pc:docMk/>
            <pc:sldMk cId="2344887284" sldId="290"/>
            <ac:picMk id="6" creationId="{38A0C372-0952-2460-46FB-B77B44BCD405}"/>
          </ac:picMkLst>
        </pc:picChg>
        <pc:picChg chg="mod">
          <ac:chgData name="Sabrina Di Legge" userId="fe55eb555eb075a2" providerId="LiveId" clId="{CA1B9C5C-4F6E-4875-B23C-053C187B323F}" dt="2024-02-24T22:47:07.448" v="4409"/>
          <ac:picMkLst>
            <pc:docMk/>
            <pc:sldMk cId="2344887284" sldId="290"/>
            <ac:picMk id="7" creationId="{6E9B7070-D23F-C07F-448E-CA9A2283AECE}"/>
          </ac:picMkLst>
        </pc:picChg>
        <pc:picChg chg="mod">
          <ac:chgData name="Sabrina Di Legge" userId="fe55eb555eb075a2" providerId="LiveId" clId="{CA1B9C5C-4F6E-4875-B23C-053C187B323F}" dt="2024-02-24T22:51:16.414" v="4449"/>
          <ac:picMkLst>
            <pc:docMk/>
            <pc:sldMk cId="2344887284" sldId="290"/>
            <ac:picMk id="19" creationId="{144E8A87-43F4-EAE7-9F38-56070DE20F21}"/>
          </ac:picMkLst>
        </pc:picChg>
        <pc:picChg chg="mod">
          <ac:chgData name="Sabrina Di Legge" userId="fe55eb555eb075a2" providerId="LiveId" clId="{CA1B9C5C-4F6E-4875-B23C-053C187B323F}" dt="2024-02-24T22:51:16.414" v="4449"/>
          <ac:picMkLst>
            <pc:docMk/>
            <pc:sldMk cId="2344887284" sldId="290"/>
            <ac:picMk id="22" creationId="{57FC61F9-24BF-1EEC-3240-EA81DCCAD8FC}"/>
          </ac:picMkLst>
        </pc:picChg>
        <pc:picChg chg="mod">
          <ac:chgData name="Sabrina Di Legge" userId="fe55eb555eb075a2" providerId="LiveId" clId="{CA1B9C5C-4F6E-4875-B23C-053C187B323F}" dt="2024-02-24T22:51:16.414" v="4449"/>
          <ac:picMkLst>
            <pc:docMk/>
            <pc:sldMk cId="2344887284" sldId="290"/>
            <ac:picMk id="24" creationId="{2BA1EEDA-507B-93D2-8959-846245DED8B0}"/>
          </ac:picMkLst>
        </pc:picChg>
      </pc:sldChg>
      <pc:sldChg chg="addSp delSp modSp add del mod addAnim delAnim modAnim modCm">
        <pc:chgData name="Sabrina Di Legge" userId="fe55eb555eb075a2" providerId="LiveId" clId="{CA1B9C5C-4F6E-4875-B23C-053C187B323F}" dt="2024-02-24T23:19:06.600" v="4624" actId="47"/>
        <pc:sldMkLst>
          <pc:docMk/>
          <pc:sldMk cId="1946880256" sldId="291"/>
        </pc:sldMkLst>
        <pc:spChg chg="del">
          <ac:chgData name="Sabrina Di Legge" userId="fe55eb555eb075a2" providerId="LiveId" clId="{CA1B9C5C-4F6E-4875-B23C-053C187B323F}" dt="2024-02-24T22:47:41.584" v="4415" actId="478"/>
          <ac:spMkLst>
            <pc:docMk/>
            <pc:sldMk cId="1946880256" sldId="291"/>
            <ac:spMk id="3" creationId="{EF0ABDEE-8DF6-A745-261E-D49128B49672}"/>
          </ac:spMkLst>
        </pc:spChg>
        <pc:spChg chg="del">
          <ac:chgData name="Sabrina Di Legge" userId="fe55eb555eb075a2" providerId="LiveId" clId="{CA1B9C5C-4F6E-4875-B23C-053C187B323F}" dt="2024-02-24T22:47:42.375" v="4416" actId="478"/>
          <ac:spMkLst>
            <pc:docMk/>
            <pc:sldMk cId="1946880256" sldId="291"/>
            <ac:spMk id="4" creationId="{7B24B1B5-C689-B8E1-6142-0AF055F8981C}"/>
          </ac:spMkLst>
        </pc:spChg>
        <pc:spChg chg="mod">
          <ac:chgData name="Sabrina Di Legge" userId="fe55eb555eb075a2" providerId="LiveId" clId="{CA1B9C5C-4F6E-4875-B23C-053C187B323F}" dt="2024-02-24T22:48:17.884" v="4420"/>
          <ac:spMkLst>
            <pc:docMk/>
            <pc:sldMk cId="1946880256" sldId="291"/>
            <ac:spMk id="9" creationId="{D2D46BC2-F931-F0C1-F117-7DBE6A5A7888}"/>
          </ac:spMkLst>
        </pc:spChg>
        <pc:spChg chg="mod">
          <ac:chgData name="Sabrina Di Legge" userId="fe55eb555eb075a2" providerId="LiveId" clId="{CA1B9C5C-4F6E-4875-B23C-053C187B323F}" dt="2024-02-24T22:53:29.775" v="4461"/>
          <ac:spMkLst>
            <pc:docMk/>
            <pc:sldMk cId="1946880256" sldId="291"/>
            <ac:spMk id="15" creationId="{A9B71FD6-9DF6-341A-8620-A46AF14CA059}"/>
          </ac:spMkLst>
        </pc:spChg>
        <pc:spChg chg="mod">
          <ac:chgData name="Sabrina Di Legge" userId="fe55eb555eb075a2" providerId="LiveId" clId="{CA1B9C5C-4F6E-4875-B23C-053C187B323F}" dt="2024-02-24T22:57:55.036" v="4495"/>
          <ac:spMkLst>
            <pc:docMk/>
            <pc:sldMk cId="1946880256" sldId="291"/>
            <ac:spMk id="25" creationId="{EC5ECF70-FC49-BE25-48DE-DD44A6E3BEFF}"/>
          </ac:spMkLst>
        </pc:spChg>
        <pc:spChg chg="add mod ord">
          <ac:chgData name="Sabrina Di Legge" userId="fe55eb555eb075a2" providerId="LiveId" clId="{CA1B9C5C-4F6E-4875-B23C-053C187B323F}" dt="2024-02-24T23:00:07.306" v="4511" actId="164"/>
          <ac:spMkLst>
            <pc:docMk/>
            <pc:sldMk cId="1946880256" sldId="291"/>
            <ac:spMk id="30" creationId="{EEF69FC9-7165-4B45-6427-7A8F66A82659}"/>
          </ac:spMkLst>
        </pc:spChg>
        <pc:grpChg chg="del">
          <ac:chgData name="Sabrina Di Legge" userId="fe55eb555eb075a2" providerId="LiveId" clId="{CA1B9C5C-4F6E-4875-B23C-053C187B323F}" dt="2024-02-24T22:47:40.480" v="4413" actId="478"/>
          <ac:grpSpMkLst>
            <pc:docMk/>
            <pc:sldMk cId="1946880256" sldId="291"/>
            <ac:grpSpMk id="7" creationId="{1AD7242E-DB1E-B637-E5BD-0C36177A6AB6}"/>
          </ac:grpSpMkLst>
        </pc:grpChg>
        <pc:grpChg chg="add del mod">
          <ac:chgData name="Sabrina Di Legge" userId="fe55eb555eb075a2" providerId="LiveId" clId="{CA1B9C5C-4F6E-4875-B23C-053C187B323F}" dt="2024-02-24T22:54:15.294" v="4478" actId="478"/>
          <ac:grpSpMkLst>
            <pc:docMk/>
            <pc:sldMk cId="1946880256" sldId="291"/>
            <ac:grpSpMk id="8" creationId="{ACFFCE4A-DAAF-8C14-7BEA-3801EC6D14F5}"/>
          </ac:grpSpMkLst>
        </pc:grpChg>
        <pc:grpChg chg="add mod ord">
          <ac:chgData name="Sabrina Di Legge" userId="fe55eb555eb075a2" providerId="LiveId" clId="{CA1B9C5C-4F6E-4875-B23C-053C187B323F}" dt="2024-02-24T22:58:20.868" v="4501" actId="1076"/>
          <ac:grpSpMkLst>
            <pc:docMk/>
            <pc:sldMk cId="1946880256" sldId="291"/>
            <ac:grpSpMk id="13" creationId="{C05831F3-B2C5-AEE6-80E1-C4B845FBD64B}"/>
          </ac:grpSpMkLst>
        </pc:grpChg>
        <pc:grpChg chg="add mod">
          <ac:chgData name="Sabrina Di Legge" userId="fe55eb555eb075a2" providerId="LiveId" clId="{CA1B9C5C-4F6E-4875-B23C-053C187B323F}" dt="2024-02-24T22:58:03.802" v="4497" actId="1076"/>
          <ac:grpSpMkLst>
            <pc:docMk/>
            <pc:sldMk cId="1946880256" sldId="291"/>
            <ac:grpSpMk id="23" creationId="{B4B924E2-EB5E-86AC-6CED-513F30A01456}"/>
          </ac:grpSpMkLst>
        </pc:grpChg>
        <pc:grpChg chg="add del">
          <ac:chgData name="Sabrina Di Legge" userId="fe55eb555eb075a2" providerId="LiveId" clId="{CA1B9C5C-4F6E-4875-B23C-053C187B323F}" dt="2024-02-24T22:54:15.546" v="4479" actId="478"/>
          <ac:grpSpMkLst>
            <pc:docMk/>
            <pc:sldMk cId="1946880256" sldId="291"/>
            <ac:grpSpMk id="28" creationId="{89236978-CC84-09D0-CB04-99149C03B538}"/>
          </ac:grpSpMkLst>
        </pc:grpChg>
        <pc:grpChg chg="add mod">
          <ac:chgData name="Sabrina Di Legge" userId="fe55eb555eb075a2" providerId="LiveId" clId="{CA1B9C5C-4F6E-4875-B23C-053C187B323F}" dt="2024-02-24T23:00:07.306" v="4511" actId="164"/>
          <ac:grpSpMkLst>
            <pc:docMk/>
            <pc:sldMk cId="1946880256" sldId="291"/>
            <ac:grpSpMk id="29" creationId="{1606C0B8-992A-024B-225B-FBD4B1F397BA}"/>
          </ac:grpSpMkLst>
        </pc:grpChg>
        <pc:grpChg chg="add del mod">
          <ac:chgData name="Sabrina Di Legge" userId="fe55eb555eb075a2" providerId="LiveId" clId="{CA1B9C5C-4F6E-4875-B23C-053C187B323F}" dt="2024-02-24T23:00:10.601" v="4513" actId="21"/>
          <ac:grpSpMkLst>
            <pc:docMk/>
            <pc:sldMk cId="1946880256" sldId="291"/>
            <ac:grpSpMk id="31" creationId="{1D072D56-D40D-0CBE-14A0-F0BFFCB73A9C}"/>
          </ac:grpSpMkLst>
        </pc:grpChg>
        <pc:picChg chg="mod">
          <ac:chgData name="Sabrina Di Legge" userId="fe55eb555eb075a2" providerId="LiveId" clId="{CA1B9C5C-4F6E-4875-B23C-053C187B323F}" dt="2024-02-24T22:59:07.458" v="4504" actId="164"/>
          <ac:picMkLst>
            <pc:docMk/>
            <pc:sldMk cId="1946880256" sldId="291"/>
            <ac:picMk id="3" creationId="{18283A12-6E70-4BED-0E62-96B9F0439FE0}"/>
          </ac:picMkLst>
        </pc:picChg>
        <pc:picChg chg="mod">
          <ac:chgData name="Sabrina Di Legge" userId="fe55eb555eb075a2" providerId="LiveId" clId="{CA1B9C5C-4F6E-4875-B23C-053C187B323F}" dt="2024-02-24T22:59:07.458" v="4504" actId="164"/>
          <ac:picMkLst>
            <pc:docMk/>
            <pc:sldMk cId="1946880256" sldId="291"/>
            <ac:picMk id="4" creationId="{784BC309-3073-C1FA-D40D-244F4597497C}"/>
          </ac:picMkLst>
        </pc:picChg>
        <pc:picChg chg="mod">
          <ac:chgData name="Sabrina Di Legge" userId="fe55eb555eb075a2" providerId="LiveId" clId="{CA1B9C5C-4F6E-4875-B23C-053C187B323F}" dt="2024-02-24T22:48:17.884" v="4420"/>
          <ac:picMkLst>
            <pc:docMk/>
            <pc:sldMk cId="1946880256" sldId="291"/>
            <ac:picMk id="10" creationId="{41833FDA-7824-E9D1-E431-9B758232E7EF}"/>
          </ac:picMkLst>
        </pc:picChg>
        <pc:picChg chg="mod">
          <ac:chgData name="Sabrina Di Legge" userId="fe55eb555eb075a2" providerId="LiveId" clId="{CA1B9C5C-4F6E-4875-B23C-053C187B323F}" dt="2024-02-24T22:48:17.884" v="4420"/>
          <ac:picMkLst>
            <pc:docMk/>
            <pc:sldMk cId="1946880256" sldId="291"/>
            <ac:picMk id="12" creationId="{95417F5C-8BB5-B9D7-B877-532D583AC470}"/>
          </ac:picMkLst>
        </pc:picChg>
        <pc:picChg chg="mod">
          <ac:chgData name="Sabrina Di Legge" userId="fe55eb555eb075a2" providerId="LiveId" clId="{CA1B9C5C-4F6E-4875-B23C-053C187B323F}" dt="2024-02-24T22:53:29.775" v="4461"/>
          <ac:picMkLst>
            <pc:docMk/>
            <pc:sldMk cId="1946880256" sldId="291"/>
            <ac:picMk id="18" creationId="{144E8A87-43F4-EAE7-9F38-56070DE20F21}"/>
          </ac:picMkLst>
        </pc:picChg>
        <pc:picChg chg="mod">
          <ac:chgData name="Sabrina Di Legge" userId="fe55eb555eb075a2" providerId="LiveId" clId="{CA1B9C5C-4F6E-4875-B23C-053C187B323F}" dt="2024-02-24T22:53:29.775" v="4461"/>
          <ac:picMkLst>
            <pc:docMk/>
            <pc:sldMk cId="1946880256" sldId="291"/>
            <ac:picMk id="20" creationId="{57FC61F9-24BF-1EEC-3240-EA81DCCAD8FC}"/>
          </ac:picMkLst>
        </pc:picChg>
        <pc:picChg chg="mod">
          <ac:chgData name="Sabrina Di Legge" userId="fe55eb555eb075a2" providerId="LiveId" clId="{CA1B9C5C-4F6E-4875-B23C-053C187B323F}" dt="2024-02-24T22:53:29.775" v="4461"/>
          <ac:picMkLst>
            <pc:docMk/>
            <pc:sldMk cId="1946880256" sldId="291"/>
            <ac:picMk id="21" creationId="{2BA1EEDA-507B-93D2-8959-846245DED8B0}"/>
          </ac:picMkLst>
        </pc:picChg>
        <pc:picChg chg="mod">
          <ac:chgData name="Sabrina Di Legge" userId="fe55eb555eb075a2" providerId="LiveId" clId="{CA1B9C5C-4F6E-4875-B23C-053C187B323F}" dt="2024-02-24T22:57:55.036" v="4495"/>
          <ac:picMkLst>
            <pc:docMk/>
            <pc:sldMk cId="1946880256" sldId="291"/>
            <ac:picMk id="26" creationId="{FE1EA2DA-19E7-B941-021D-AF27F60E4892}"/>
          </ac:picMkLst>
        </pc:picChg>
        <pc:picChg chg="mod">
          <ac:chgData name="Sabrina Di Legge" userId="fe55eb555eb075a2" providerId="LiveId" clId="{CA1B9C5C-4F6E-4875-B23C-053C187B323F}" dt="2024-02-24T22:57:55.036" v="4495"/>
          <ac:picMkLst>
            <pc:docMk/>
            <pc:sldMk cId="1946880256" sldId="291"/>
            <ac:picMk id="27" creationId="{AA099DEB-B854-EDA3-58A7-C8BD53CA589F}"/>
          </ac:picMkLst>
        </pc:picChg>
        <pc:cxnChg chg="del mod">
          <ac:chgData name="Sabrina Di Legge" userId="fe55eb555eb075a2" providerId="LiveId" clId="{CA1B9C5C-4F6E-4875-B23C-053C187B323F}" dt="2024-02-24T22:47:43.035" v="4417" actId="478"/>
          <ac:cxnSpMkLst>
            <pc:docMk/>
            <pc:sldMk cId="1946880256" sldId="291"/>
            <ac:cxnSpMk id="5" creationId="{FBEEB492-E84D-D53C-8989-A975F6A0E22A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Sabrina Di Legge" userId="fe55eb555eb075a2" providerId="LiveId" clId="{CA1B9C5C-4F6E-4875-B23C-053C187B323F}" dt="2024-02-24T22:47:40.567" v="4414" actId="2056"/>
              <pc2:cmMkLst xmlns:pc2="http://schemas.microsoft.com/office/powerpoint/2019/9/main/command">
                <pc:docMk/>
                <pc:sldMk cId="1946880256" sldId="291"/>
                <pc2:cmMk id="{B19849B2-5DB9-4360-B9F5-2583BBB2FF71}"/>
              </pc2:cmMkLst>
            </pc226:cmChg>
          </p:ext>
        </pc:extLst>
      </pc:sldChg>
      <pc:sldChg chg="delSp mod">
        <pc:chgData name="Sabrina Di Legge" userId="fe55eb555eb075a2" providerId="LiveId" clId="{CA1B9C5C-4F6E-4875-B23C-053C187B323F}" dt="2024-02-25T16:59:40.862" v="5094" actId="478"/>
        <pc:sldMkLst>
          <pc:docMk/>
          <pc:sldMk cId="1745729711" sldId="292"/>
        </pc:sldMkLst>
        <pc:spChg chg="del">
          <ac:chgData name="Sabrina Di Legge" userId="fe55eb555eb075a2" providerId="LiveId" clId="{CA1B9C5C-4F6E-4875-B23C-053C187B323F}" dt="2024-02-25T16:59:40.862" v="5094" actId="478"/>
          <ac:spMkLst>
            <pc:docMk/>
            <pc:sldMk cId="1745729711" sldId="292"/>
            <ac:spMk id="20" creationId="{EC73C3C4-2D53-84B3-9957-0B5F230947A6}"/>
          </ac:spMkLst>
        </pc:spChg>
      </pc:sldChg>
      <pc:sldChg chg="addSp delSp modSp mod">
        <pc:chgData name="Sabrina Di Legge" userId="fe55eb555eb075a2" providerId="LiveId" clId="{CA1B9C5C-4F6E-4875-B23C-053C187B323F}" dt="2024-02-25T17:35:39.452" v="5303" actId="1076"/>
        <pc:sldMkLst>
          <pc:docMk/>
          <pc:sldMk cId="3569469836" sldId="294"/>
        </pc:sldMkLst>
        <pc:spChg chg="mod">
          <ac:chgData name="Sabrina Di Legge" userId="fe55eb555eb075a2" providerId="LiveId" clId="{CA1B9C5C-4F6E-4875-B23C-053C187B323F}" dt="2024-02-25T17:35:29.982" v="5301" actId="1076"/>
          <ac:spMkLst>
            <pc:docMk/>
            <pc:sldMk cId="3569469836" sldId="294"/>
            <ac:spMk id="2" creationId="{9521651B-9454-58FA-C958-136761A6DC88}"/>
          </ac:spMkLst>
        </pc:spChg>
        <pc:spChg chg="add mod">
          <ac:chgData name="Sabrina Di Legge" userId="fe55eb555eb075a2" providerId="LiveId" clId="{CA1B9C5C-4F6E-4875-B23C-053C187B323F}" dt="2024-02-25T17:33:40.171" v="5281"/>
          <ac:spMkLst>
            <pc:docMk/>
            <pc:sldMk cId="3569469836" sldId="294"/>
            <ac:spMk id="3" creationId="{4055FF3E-9F59-CF6C-CD65-4D644C6A7AF9}"/>
          </ac:spMkLst>
        </pc:spChg>
        <pc:spChg chg="add mod">
          <ac:chgData name="Sabrina Di Legge" userId="fe55eb555eb075a2" providerId="LiveId" clId="{CA1B9C5C-4F6E-4875-B23C-053C187B323F}" dt="2024-02-25T17:35:07.977" v="5293" actId="1076"/>
          <ac:spMkLst>
            <pc:docMk/>
            <pc:sldMk cId="3569469836" sldId="294"/>
            <ac:spMk id="4" creationId="{E5DA0EF7-E3CC-D7EB-B30E-B87A911AB2AE}"/>
          </ac:spMkLst>
        </pc:spChg>
        <pc:spChg chg="add mod">
          <ac:chgData name="Sabrina Di Legge" userId="fe55eb555eb075a2" providerId="LiveId" clId="{CA1B9C5C-4F6E-4875-B23C-053C187B323F}" dt="2024-02-25T17:35:39.452" v="5303" actId="1076"/>
          <ac:spMkLst>
            <pc:docMk/>
            <pc:sldMk cId="3569469836" sldId="294"/>
            <ac:spMk id="8" creationId="{DDD40FDD-1C73-D370-7149-519E4E7F570D}"/>
          </ac:spMkLst>
        </pc:spChg>
        <pc:spChg chg="del">
          <ac:chgData name="Sabrina Di Legge" userId="fe55eb555eb075a2" providerId="LiveId" clId="{CA1B9C5C-4F6E-4875-B23C-053C187B323F}" dt="2024-02-24T23:56:21.091" v="4855" actId="478"/>
          <ac:spMkLst>
            <pc:docMk/>
            <pc:sldMk cId="3569469836" sldId="294"/>
            <ac:spMk id="20" creationId="{8C73DDE7-C4B1-E480-6B83-00C01C8B3083}"/>
          </ac:spMkLst>
        </pc:spChg>
        <pc:picChg chg="mod">
          <ac:chgData name="Sabrina Di Legge" userId="fe55eb555eb075a2" providerId="LiveId" clId="{CA1B9C5C-4F6E-4875-B23C-053C187B323F}" dt="2024-02-25T17:35:07.977" v="5293" actId="1076"/>
          <ac:picMkLst>
            <pc:docMk/>
            <pc:sldMk cId="3569469836" sldId="294"/>
            <ac:picMk id="5" creationId="{BB6E54D0-53C0-0C4B-FF8C-D4D3A3541080}"/>
          </ac:picMkLst>
        </pc:picChg>
      </pc:sldChg>
      <pc:sldChg chg="addSp modSp new del">
        <pc:chgData name="Sabrina Di Legge" userId="fe55eb555eb075a2" providerId="LiveId" clId="{CA1B9C5C-4F6E-4875-B23C-053C187B323F}" dt="2024-02-24T23:19:09.325" v="4625" actId="47"/>
        <pc:sldMkLst>
          <pc:docMk/>
          <pc:sldMk cId="3850474914" sldId="294"/>
        </pc:sldMkLst>
        <pc:spChg chg="mod">
          <ac:chgData name="Sabrina Di Legge" userId="fe55eb555eb075a2" providerId="LiveId" clId="{CA1B9C5C-4F6E-4875-B23C-053C187B323F}" dt="2024-02-24T23:00:14.135" v="4515"/>
          <ac:spMkLst>
            <pc:docMk/>
            <pc:sldMk cId="3850474914" sldId="294"/>
            <ac:spMk id="30" creationId="{EEF69FC9-7165-4B45-6427-7A8F66A82659}"/>
          </ac:spMkLst>
        </pc:spChg>
        <pc:grpChg chg="mod">
          <ac:chgData name="Sabrina Di Legge" userId="fe55eb555eb075a2" providerId="LiveId" clId="{CA1B9C5C-4F6E-4875-B23C-053C187B323F}" dt="2024-02-24T23:00:14.135" v="4515"/>
          <ac:grpSpMkLst>
            <pc:docMk/>
            <pc:sldMk cId="3850474914" sldId="294"/>
            <ac:grpSpMk id="29" creationId="{1606C0B8-992A-024B-225B-FBD4B1F397BA}"/>
          </ac:grpSpMkLst>
        </pc:grpChg>
        <pc:grpChg chg="add mod">
          <ac:chgData name="Sabrina Di Legge" userId="fe55eb555eb075a2" providerId="LiveId" clId="{CA1B9C5C-4F6E-4875-B23C-053C187B323F}" dt="2024-02-24T23:00:14.135" v="4515"/>
          <ac:grpSpMkLst>
            <pc:docMk/>
            <pc:sldMk cId="3850474914" sldId="294"/>
            <ac:grpSpMk id="31" creationId="{1D072D56-D40D-0CBE-14A0-F0BFFCB73A9C}"/>
          </ac:grpSpMkLst>
        </pc:grpChg>
        <pc:picChg chg="mod">
          <ac:chgData name="Sabrina Di Legge" userId="fe55eb555eb075a2" providerId="LiveId" clId="{CA1B9C5C-4F6E-4875-B23C-053C187B323F}" dt="2024-02-24T23:00:14.135" v="4515"/>
          <ac:picMkLst>
            <pc:docMk/>
            <pc:sldMk cId="3850474914" sldId="294"/>
            <ac:picMk id="4" creationId="{18283A12-6E70-4BED-0E62-96B9F0439FE0}"/>
          </ac:picMkLst>
        </pc:picChg>
        <pc:picChg chg="mod">
          <ac:chgData name="Sabrina Di Legge" userId="fe55eb555eb075a2" providerId="LiveId" clId="{CA1B9C5C-4F6E-4875-B23C-053C187B323F}" dt="2024-02-24T23:00:14.135" v="4515"/>
          <ac:picMkLst>
            <pc:docMk/>
            <pc:sldMk cId="3850474914" sldId="294"/>
            <ac:picMk id="5" creationId="{784BC309-3073-C1FA-D40D-244F4597497C}"/>
          </ac:picMkLst>
        </pc:picChg>
      </pc:sldChg>
      <pc:sldChg chg="addSp delSp modSp add mod modAnim">
        <pc:chgData name="Sabrina Di Legge" userId="fe55eb555eb075a2" providerId="LiveId" clId="{CA1B9C5C-4F6E-4875-B23C-053C187B323F}" dt="2024-02-25T19:54:20.802" v="5776" actId="1076"/>
        <pc:sldMkLst>
          <pc:docMk/>
          <pc:sldMk cId="215986726" sldId="295"/>
        </pc:sldMkLst>
        <pc:spChg chg="mod">
          <ac:chgData name="Sabrina Di Legge" userId="fe55eb555eb075a2" providerId="LiveId" clId="{CA1B9C5C-4F6E-4875-B23C-053C187B323F}" dt="2024-02-25T19:24:45.896" v="5533" actId="404"/>
          <ac:spMkLst>
            <pc:docMk/>
            <pc:sldMk cId="215986726" sldId="295"/>
            <ac:spMk id="2" creationId="{41928701-786F-EEA9-36C0-E14AF08B7F64}"/>
          </ac:spMkLst>
        </pc:spChg>
        <pc:spChg chg="add mod ord">
          <ac:chgData name="Sabrina Di Legge" userId="fe55eb555eb075a2" providerId="LiveId" clId="{CA1B9C5C-4F6E-4875-B23C-053C187B323F}" dt="2024-02-25T19:54:05.374" v="5774" actId="1076"/>
          <ac:spMkLst>
            <pc:docMk/>
            <pc:sldMk cId="215986726" sldId="295"/>
            <ac:spMk id="3" creationId="{33A06DB3-C0D9-DEF1-022B-FB8876BA746A}"/>
          </ac:spMkLst>
        </pc:spChg>
        <pc:spChg chg="add mod ord">
          <ac:chgData name="Sabrina Di Legge" userId="fe55eb555eb075a2" providerId="LiveId" clId="{CA1B9C5C-4F6E-4875-B23C-053C187B323F}" dt="2024-02-24T23:32:32.412" v="4705" actId="14100"/>
          <ac:spMkLst>
            <pc:docMk/>
            <pc:sldMk cId="215986726" sldId="295"/>
            <ac:spMk id="4" creationId="{9E0196EB-B2D0-56EB-671C-6E9039546B5A}"/>
          </ac:spMkLst>
        </pc:spChg>
        <pc:spChg chg="mod ord">
          <ac:chgData name="Sabrina Di Legge" userId="fe55eb555eb075a2" providerId="LiveId" clId="{CA1B9C5C-4F6E-4875-B23C-053C187B323F}" dt="2024-02-25T17:18:32.740" v="5155" actId="1076"/>
          <ac:spMkLst>
            <pc:docMk/>
            <pc:sldMk cId="215986726" sldId="295"/>
            <ac:spMk id="12" creationId="{410F62D0-85BF-630C-B570-EAAEEA7473BF}"/>
          </ac:spMkLst>
        </pc:spChg>
        <pc:grpChg chg="add mod">
          <ac:chgData name="Sabrina Di Legge" userId="fe55eb555eb075a2" providerId="LiveId" clId="{CA1B9C5C-4F6E-4875-B23C-053C187B323F}" dt="2024-02-24T23:33:40.104" v="4723" actId="1076"/>
          <ac:grpSpMkLst>
            <pc:docMk/>
            <pc:sldMk cId="215986726" sldId="295"/>
            <ac:grpSpMk id="5" creationId="{17DDF170-DA72-F6BD-294B-3759D30B4965}"/>
          </ac:grpSpMkLst>
        </pc:grpChg>
        <pc:grpChg chg="add mod">
          <ac:chgData name="Sabrina Di Legge" userId="fe55eb555eb075a2" providerId="LiveId" clId="{CA1B9C5C-4F6E-4875-B23C-053C187B323F}" dt="2024-02-25T19:54:10.033" v="5775" actId="1076"/>
          <ac:grpSpMkLst>
            <pc:docMk/>
            <pc:sldMk cId="215986726" sldId="295"/>
            <ac:grpSpMk id="6" creationId="{D78929B3-8D5F-E51E-2E3C-3408D59624BE}"/>
          </ac:grpSpMkLst>
        </pc:grpChg>
        <pc:grpChg chg="ord">
          <ac:chgData name="Sabrina Di Legge" userId="fe55eb555eb075a2" providerId="LiveId" clId="{CA1B9C5C-4F6E-4875-B23C-053C187B323F}" dt="2024-02-25T19:51:32.720" v="5763" actId="167"/>
          <ac:grpSpMkLst>
            <pc:docMk/>
            <pc:sldMk cId="215986726" sldId="295"/>
            <ac:grpSpMk id="14" creationId="{428132E8-C4EF-8934-BC34-E5BA608F493C}"/>
          </ac:grpSpMkLst>
        </pc:grpChg>
        <pc:grpChg chg="del mod">
          <ac:chgData name="Sabrina Di Legge" userId="fe55eb555eb075a2" providerId="LiveId" clId="{CA1B9C5C-4F6E-4875-B23C-053C187B323F}" dt="2024-02-24T23:35:19.005" v="4734" actId="478"/>
          <ac:grpSpMkLst>
            <pc:docMk/>
            <pc:sldMk cId="215986726" sldId="295"/>
            <ac:grpSpMk id="15" creationId="{B813A8C6-F0D1-34A1-09D0-9957EB099CED}"/>
          </ac:grpSpMkLst>
        </pc:grpChg>
        <pc:grpChg chg="del">
          <ac:chgData name="Sabrina Di Legge" userId="fe55eb555eb075a2" providerId="LiveId" clId="{CA1B9C5C-4F6E-4875-B23C-053C187B323F}" dt="2024-02-24T23:36:09.559" v="4744" actId="478"/>
          <ac:grpSpMkLst>
            <pc:docMk/>
            <pc:sldMk cId="215986726" sldId="295"/>
            <ac:grpSpMk id="23" creationId="{63FEDF65-3205-C4F8-DAE3-4ED740B82019}"/>
          </ac:grpSpMkLst>
        </pc:grpChg>
        <pc:grpChg chg="mod">
          <ac:chgData name="Sabrina Di Legge" userId="fe55eb555eb075a2" providerId="LiveId" clId="{CA1B9C5C-4F6E-4875-B23C-053C187B323F}" dt="2024-02-24T23:33:03.045" v="4713" actId="164"/>
          <ac:grpSpMkLst>
            <pc:docMk/>
            <pc:sldMk cId="215986726" sldId="295"/>
            <ac:grpSpMk id="26" creationId="{47AC3850-D0AA-2FEB-8446-A0BEFF34C7E3}"/>
          </ac:grpSpMkLst>
        </pc:grpChg>
        <pc:picChg chg="mod">
          <ac:chgData name="Sabrina Di Legge" userId="fe55eb555eb075a2" providerId="LiveId" clId="{CA1B9C5C-4F6E-4875-B23C-053C187B323F}" dt="2024-02-24T23:33:55.390" v="4728" actId="1076"/>
          <ac:picMkLst>
            <pc:docMk/>
            <pc:sldMk cId="215986726" sldId="295"/>
            <ac:picMk id="7" creationId="{7331E09A-B1D5-0A44-4DBC-2362C44C0A42}"/>
          </ac:picMkLst>
        </pc:picChg>
        <pc:picChg chg="add mod">
          <ac:chgData name="Sabrina Di Legge" userId="fe55eb555eb075a2" providerId="LiveId" clId="{CA1B9C5C-4F6E-4875-B23C-053C187B323F}" dt="2024-02-24T23:35:38.926" v="4737" actId="207"/>
          <ac:picMkLst>
            <pc:docMk/>
            <pc:sldMk cId="215986726" sldId="295"/>
            <ac:picMk id="8" creationId="{6DDBF5E4-885C-77A6-086E-B4C5F62A80E1}"/>
          </ac:picMkLst>
        </pc:picChg>
        <pc:picChg chg="mod">
          <ac:chgData name="Sabrina Di Legge" userId="fe55eb555eb075a2" providerId="LiveId" clId="{CA1B9C5C-4F6E-4875-B23C-053C187B323F}" dt="2024-02-24T23:32:24.390" v="4704" actId="14100"/>
          <ac:picMkLst>
            <pc:docMk/>
            <pc:sldMk cId="215986726" sldId="295"/>
            <ac:picMk id="9" creationId="{32D82829-F6A5-BF60-C162-D19B54DD22F2}"/>
          </ac:picMkLst>
        </pc:picChg>
        <pc:picChg chg="del">
          <ac:chgData name="Sabrina Di Legge" userId="fe55eb555eb075a2" providerId="LiveId" clId="{CA1B9C5C-4F6E-4875-B23C-053C187B323F}" dt="2024-02-24T23:35:19.005" v="4734" actId="478"/>
          <ac:picMkLst>
            <pc:docMk/>
            <pc:sldMk cId="215986726" sldId="295"/>
            <ac:picMk id="10" creationId="{0D52ABE0-0575-C6EC-D47E-803EE31F7320}"/>
          </ac:picMkLst>
        </pc:picChg>
        <pc:picChg chg="add mod">
          <ac:chgData name="Sabrina Di Legge" userId="fe55eb555eb075a2" providerId="LiveId" clId="{CA1B9C5C-4F6E-4875-B23C-053C187B323F}" dt="2024-02-24T23:36:20.504" v="4746" actId="688"/>
          <ac:picMkLst>
            <pc:docMk/>
            <pc:sldMk cId="215986726" sldId="295"/>
            <ac:picMk id="11" creationId="{0F645161-0B4A-7388-2E36-2063D4FD0053}"/>
          </ac:picMkLst>
        </pc:picChg>
        <pc:picChg chg="mod ord">
          <ac:chgData name="Sabrina Di Legge" userId="fe55eb555eb075a2" providerId="LiveId" clId="{CA1B9C5C-4F6E-4875-B23C-053C187B323F}" dt="2024-02-25T19:52:42.604" v="5769" actId="1076"/>
          <ac:picMkLst>
            <pc:docMk/>
            <pc:sldMk cId="215986726" sldId="295"/>
            <ac:picMk id="13" creationId="{F84D3EBE-A280-5AEA-AC58-18D1467F9861}"/>
          </ac:picMkLst>
        </pc:picChg>
        <pc:picChg chg="ord">
          <ac:chgData name="Sabrina Di Legge" userId="fe55eb555eb075a2" providerId="LiveId" clId="{CA1B9C5C-4F6E-4875-B23C-053C187B323F}" dt="2024-02-25T19:51:07.465" v="5760" actId="167"/>
          <ac:picMkLst>
            <pc:docMk/>
            <pc:sldMk cId="215986726" sldId="295"/>
            <ac:picMk id="24" creationId="{A9931531-69E6-BCCF-7336-837EC9845029}"/>
          </ac:picMkLst>
        </pc:picChg>
        <pc:picChg chg="del">
          <ac:chgData name="Sabrina Di Legge" userId="fe55eb555eb075a2" providerId="LiveId" clId="{CA1B9C5C-4F6E-4875-B23C-053C187B323F}" dt="2024-02-24T23:36:09.559" v="4744" actId="478"/>
          <ac:picMkLst>
            <pc:docMk/>
            <pc:sldMk cId="215986726" sldId="295"/>
            <ac:picMk id="25" creationId="{D87C4509-8BCC-66A6-0620-FD3E74627B23}"/>
          </ac:picMkLst>
        </pc:picChg>
        <pc:picChg chg="mod">
          <ac:chgData name="Sabrina Di Legge" userId="fe55eb555eb075a2" providerId="LiveId" clId="{CA1B9C5C-4F6E-4875-B23C-053C187B323F}" dt="2024-02-25T19:54:20.802" v="5776" actId="1076"/>
          <ac:picMkLst>
            <pc:docMk/>
            <pc:sldMk cId="215986726" sldId="295"/>
            <ac:picMk id="29" creationId="{BE4CC24A-8A91-89FE-9AE1-9F7FF75B9930}"/>
          </ac:picMkLst>
        </pc:picChg>
      </pc:sldChg>
      <pc:sldChg chg="addSp delSp modSp new mod modAnim addCm">
        <pc:chgData name="Sabrina Di Legge" userId="fe55eb555eb075a2" providerId="LiveId" clId="{CA1B9C5C-4F6E-4875-B23C-053C187B323F}" dt="2024-02-25T17:19:04.892" v="5156"/>
        <pc:sldMkLst>
          <pc:docMk/>
          <pc:sldMk cId="567015371" sldId="296"/>
        </pc:sldMkLst>
        <pc:spChg chg="add mod">
          <ac:chgData name="Sabrina Di Legge" userId="fe55eb555eb075a2" providerId="LiveId" clId="{CA1B9C5C-4F6E-4875-B23C-053C187B323F}" dt="2024-02-25T17:14:38.576" v="5116" actId="164"/>
          <ac:spMkLst>
            <pc:docMk/>
            <pc:sldMk cId="567015371" sldId="296"/>
            <ac:spMk id="2" creationId="{70CDC51F-63AE-F280-0B66-AD2A48714281}"/>
          </ac:spMkLst>
        </pc:spChg>
        <pc:spChg chg="del">
          <ac:chgData name="Sabrina Di Legge" userId="fe55eb555eb075a2" providerId="LiveId" clId="{CA1B9C5C-4F6E-4875-B23C-053C187B323F}" dt="2024-02-24T23:43:58.759" v="4754" actId="478"/>
          <ac:spMkLst>
            <pc:docMk/>
            <pc:sldMk cId="567015371" sldId="296"/>
            <ac:spMk id="2" creationId="{E5BFAEF3-2259-3448-0FCA-BF127D7EF19C}"/>
          </ac:spMkLst>
        </pc:spChg>
        <pc:spChg chg="add mod">
          <ac:chgData name="Sabrina Di Legge" userId="fe55eb555eb075a2" providerId="LiveId" clId="{CA1B9C5C-4F6E-4875-B23C-053C187B323F}" dt="2024-02-25T17:14:38.576" v="5116" actId="164"/>
          <ac:spMkLst>
            <pc:docMk/>
            <pc:sldMk cId="567015371" sldId="296"/>
            <ac:spMk id="3" creationId="{144EA166-0AF8-33FA-577E-E74AE3D565DB}"/>
          </ac:spMkLst>
        </pc:spChg>
        <pc:spChg chg="del">
          <ac:chgData name="Sabrina Di Legge" userId="fe55eb555eb075a2" providerId="LiveId" clId="{CA1B9C5C-4F6E-4875-B23C-053C187B323F}" dt="2024-02-24T23:43:56.975" v="4753" actId="478"/>
          <ac:spMkLst>
            <pc:docMk/>
            <pc:sldMk cId="567015371" sldId="296"/>
            <ac:spMk id="3" creationId="{D4AEC7E9-BB6F-3A59-FA29-9E3ED28A597A}"/>
          </ac:spMkLst>
        </pc:spChg>
        <pc:spChg chg="mod">
          <ac:chgData name="Sabrina Di Legge" userId="fe55eb555eb075a2" providerId="LiveId" clId="{CA1B9C5C-4F6E-4875-B23C-053C187B323F}" dt="2024-02-25T17:14:38.576" v="5116" actId="164"/>
          <ac:spMkLst>
            <pc:docMk/>
            <pc:sldMk cId="567015371" sldId="296"/>
            <ac:spMk id="8" creationId="{A4E61B25-F7A2-1040-95FF-750E43C407FB}"/>
          </ac:spMkLst>
        </pc:spChg>
        <pc:spChg chg="mod">
          <ac:chgData name="Sabrina Di Legge" userId="fe55eb555eb075a2" providerId="LiveId" clId="{CA1B9C5C-4F6E-4875-B23C-053C187B323F}" dt="2024-02-25T17:14:38.576" v="5116" actId="164"/>
          <ac:spMkLst>
            <pc:docMk/>
            <pc:sldMk cId="567015371" sldId="296"/>
            <ac:spMk id="9" creationId="{BD80FB8F-13C4-2F91-8DC7-38D6D7B63605}"/>
          </ac:spMkLst>
        </pc:spChg>
        <pc:spChg chg="mod ord">
          <ac:chgData name="Sabrina Di Legge" userId="fe55eb555eb075a2" providerId="LiveId" clId="{CA1B9C5C-4F6E-4875-B23C-053C187B323F}" dt="2024-02-24T23:46:17.179" v="4765" actId="1076"/>
          <ac:spMkLst>
            <pc:docMk/>
            <pc:sldMk cId="567015371" sldId="296"/>
            <ac:spMk id="10" creationId="{D86B7DFE-07BE-7715-499F-4C6C8346AB9A}"/>
          </ac:spMkLst>
        </pc:spChg>
        <pc:spChg chg="mod ord">
          <ac:chgData name="Sabrina Di Legge" userId="fe55eb555eb075a2" providerId="LiveId" clId="{CA1B9C5C-4F6E-4875-B23C-053C187B323F}" dt="2024-02-24T23:46:24.819" v="4766" actId="1076"/>
          <ac:spMkLst>
            <pc:docMk/>
            <pc:sldMk cId="567015371" sldId="296"/>
            <ac:spMk id="11" creationId="{FA92A607-E163-0AA2-9EB4-162FAC1996F5}"/>
          </ac:spMkLst>
        </pc:spChg>
        <pc:grpChg chg="add mod">
          <ac:chgData name="Sabrina Di Legge" userId="fe55eb555eb075a2" providerId="LiveId" clId="{CA1B9C5C-4F6E-4875-B23C-053C187B323F}" dt="2024-02-25T17:14:38.576" v="5116" actId="164"/>
          <ac:grpSpMkLst>
            <pc:docMk/>
            <pc:sldMk cId="567015371" sldId="296"/>
            <ac:grpSpMk id="4" creationId="{77AEDC23-4E3B-E203-7276-B7668F960E19}"/>
          </ac:grpSpMkLst>
        </pc:grpChg>
        <pc:grpChg chg="add del mod">
          <ac:chgData name="Sabrina Di Legge" userId="fe55eb555eb075a2" providerId="LiveId" clId="{CA1B9C5C-4F6E-4875-B23C-053C187B323F}" dt="2024-02-24T23:44:21.631" v="4758" actId="165"/>
          <ac:grpSpMkLst>
            <pc:docMk/>
            <pc:sldMk cId="567015371" sldId="296"/>
            <ac:grpSpMk id="4" creationId="{C4E8FC43-F610-6422-7575-2C54BA353062}"/>
          </ac:grpSpMkLst>
        </pc:grpChg>
        <pc:grpChg chg="mod topLvl">
          <ac:chgData name="Sabrina Di Legge" userId="fe55eb555eb075a2" providerId="LiveId" clId="{CA1B9C5C-4F6E-4875-B23C-053C187B323F}" dt="2024-02-24T23:44:21.631" v="4758" actId="165"/>
          <ac:grpSpMkLst>
            <pc:docMk/>
            <pc:sldMk cId="567015371" sldId="296"/>
            <ac:grpSpMk id="7" creationId="{FE9644E6-E1A4-6277-F887-2E3536EBF2A1}"/>
          </ac:grpSpMkLst>
        </pc:grpChg>
        <pc:picChg chg="mod">
          <ac:chgData name="Sabrina Di Legge" userId="fe55eb555eb075a2" providerId="LiveId" clId="{CA1B9C5C-4F6E-4875-B23C-053C187B323F}" dt="2024-02-25T17:14:38.576" v="5116" actId="164"/>
          <ac:picMkLst>
            <pc:docMk/>
            <pc:sldMk cId="567015371" sldId="296"/>
            <ac:picMk id="17" creationId="{E2E93BFE-3791-EC6A-5301-D80057B9B429}"/>
          </ac:picMkLst>
        </pc:picChg>
        <pc:picChg chg="mod">
          <ac:chgData name="Sabrina Di Legge" userId="fe55eb555eb075a2" providerId="LiveId" clId="{CA1B9C5C-4F6E-4875-B23C-053C187B323F}" dt="2024-02-25T17:14:38.576" v="5116" actId="164"/>
          <ac:picMkLst>
            <pc:docMk/>
            <pc:sldMk cId="567015371" sldId="296"/>
            <ac:picMk id="18" creationId="{B11E2813-D905-83B4-9B05-54A58C8327A3}"/>
          </ac:picMkLst>
        </pc:picChg>
        <pc:picChg chg="mod">
          <ac:chgData name="Sabrina Di Legge" userId="fe55eb555eb075a2" providerId="LiveId" clId="{CA1B9C5C-4F6E-4875-B23C-053C187B323F}" dt="2024-02-24T23:44:21.631" v="4758" actId="165"/>
          <ac:picMkLst>
            <pc:docMk/>
            <pc:sldMk cId="567015371" sldId="296"/>
            <ac:picMk id="21" creationId="{42045210-3548-80A2-AB0E-DE52C68E07F7}"/>
          </ac:picMkLst>
        </pc:picChg>
        <pc:picChg chg="mod">
          <ac:chgData name="Sabrina Di Legge" userId="fe55eb555eb075a2" providerId="LiveId" clId="{CA1B9C5C-4F6E-4875-B23C-053C187B323F}" dt="2024-02-25T17:14:38.576" v="5116" actId="164"/>
          <ac:picMkLst>
            <pc:docMk/>
            <pc:sldMk cId="567015371" sldId="296"/>
            <ac:picMk id="52" creationId="{263AAAA9-B21A-6D5C-669F-D9E3C85740D2}"/>
          </ac:picMkLst>
        </pc:picChg>
        <pc:picChg chg="mod">
          <ac:chgData name="Sabrina Di Legge" userId="fe55eb555eb075a2" providerId="LiveId" clId="{CA1B9C5C-4F6E-4875-B23C-053C187B323F}" dt="2024-02-25T17:14:38.576" v="5116" actId="164"/>
          <ac:picMkLst>
            <pc:docMk/>
            <pc:sldMk cId="567015371" sldId="296"/>
            <ac:picMk id="55" creationId="{D6B52323-A67D-4BB3-D677-EDEE817B9238}"/>
          </ac:picMkLst>
        </pc:picChg>
        <pc:picChg chg="mod">
          <ac:chgData name="Sabrina Di Legge" userId="fe55eb555eb075a2" providerId="LiveId" clId="{CA1B9C5C-4F6E-4875-B23C-053C187B323F}" dt="2024-02-25T17:14:38.576" v="5116" actId="164"/>
          <ac:picMkLst>
            <pc:docMk/>
            <pc:sldMk cId="567015371" sldId="296"/>
            <ac:picMk id="58" creationId="{417279AE-5638-DEED-D9BE-416529D26FEF}"/>
          </ac:picMkLst>
        </pc:picChg>
        <pc:cxnChg chg="mod topLvl">
          <ac:chgData name="Sabrina Di Legge" userId="fe55eb555eb075a2" providerId="LiveId" clId="{CA1B9C5C-4F6E-4875-B23C-053C187B323F}" dt="2024-02-25T17:14:38.576" v="5116" actId="164"/>
          <ac:cxnSpMkLst>
            <pc:docMk/>
            <pc:sldMk cId="567015371" sldId="296"/>
            <ac:cxnSpMk id="5" creationId="{2A154CFC-3657-1C79-8A39-5154CE642F9C}"/>
          </ac:cxnSpMkLst>
        </pc:cxnChg>
        <pc:cxnChg chg="mod topLvl">
          <ac:chgData name="Sabrina Di Legge" userId="fe55eb555eb075a2" providerId="LiveId" clId="{CA1B9C5C-4F6E-4875-B23C-053C187B323F}" dt="2024-02-24T23:46:24.819" v="4766" actId="1076"/>
          <ac:cxnSpMkLst>
            <pc:docMk/>
            <pc:sldMk cId="567015371" sldId="296"/>
            <ac:cxnSpMk id="6" creationId="{1A7A9AF0-DB4A-CCB7-F757-8808ABF00A51}"/>
          </ac:cxnSpMkLst>
        </pc:cxnChg>
        <pc:cxnChg chg="mod">
          <ac:chgData name="Sabrina Di Legge" userId="fe55eb555eb075a2" providerId="LiveId" clId="{CA1B9C5C-4F6E-4875-B23C-053C187B323F}" dt="2024-02-24T23:46:24.819" v="4766" actId="1076"/>
          <ac:cxnSpMkLst>
            <pc:docMk/>
            <pc:sldMk cId="567015371" sldId="296"/>
            <ac:cxnSpMk id="12" creationId="{4AD6755C-FAEF-EBDB-1FC3-8FD275A9FFCE}"/>
          </ac:cxnSpMkLst>
        </pc:cxnChg>
        <pc:cxnChg chg="mod">
          <ac:chgData name="Sabrina Di Legge" userId="fe55eb555eb075a2" providerId="LiveId" clId="{CA1B9C5C-4F6E-4875-B23C-053C187B323F}" dt="2024-02-24T23:46:17.179" v="4765" actId="1076"/>
          <ac:cxnSpMkLst>
            <pc:docMk/>
            <pc:sldMk cId="567015371" sldId="296"/>
            <ac:cxnSpMk id="13" creationId="{D3B1D86E-3E0F-8EFC-1E8F-94CACB4023F1}"/>
          </ac:cxnSpMkLst>
        </pc:cxnChg>
        <pc:cxnChg chg="mod">
          <ac:chgData name="Sabrina Di Legge" userId="fe55eb555eb075a2" providerId="LiveId" clId="{CA1B9C5C-4F6E-4875-B23C-053C187B323F}" dt="2024-02-24T23:44:21.631" v="4758" actId="165"/>
          <ac:cxnSpMkLst>
            <pc:docMk/>
            <pc:sldMk cId="567015371" sldId="296"/>
            <ac:cxnSpMk id="14" creationId="{C10E30CD-EA85-B98A-4594-575EE9C5DBFC}"/>
          </ac:cxnSpMkLst>
        </pc:cxnChg>
        <pc:cxnChg chg="mod">
          <ac:chgData name="Sabrina Di Legge" userId="fe55eb555eb075a2" providerId="LiveId" clId="{CA1B9C5C-4F6E-4875-B23C-053C187B323F}" dt="2024-02-24T23:44:21.631" v="4758" actId="165"/>
          <ac:cxnSpMkLst>
            <pc:docMk/>
            <pc:sldMk cId="567015371" sldId="296"/>
            <ac:cxnSpMk id="15" creationId="{971ADD10-FEAF-1034-63E8-008ADF30DD0B}"/>
          </ac:cxnSpMkLst>
        </pc:cxnChg>
        <pc:cxnChg chg="mod">
          <ac:chgData name="Sabrina Di Legge" userId="fe55eb555eb075a2" providerId="LiveId" clId="{CA1B9C5C-4F6E-4875-B23C-053C187B323F}" dt="2024-02-24T23:44:21.631" v="4758" actId="165"/>
          <ac:cxnSpMkLst>
            <pc:docMk/>
            <pc:sldMk cId="567015371" sldId="296"/>
            <ac:cxnSpMk id="16" creationId="{445C66B5-7F24-91FF-A79E-9A8BDC044CC1}"/>
          </ac:cxnSpMkLst>
        </pc:cxnChg>
        <pc:cxnChg chg="mod">
          <ac:chgData name="Sabrina Di Legge" userId="fe55eb555eb075a2" providerId="LiveId" clId="{CA1B9C5C-4F6E-4875-B23C-053C187B323F}" dt="2024-02-24T23:44:21.631" v="4758" actId="165"/>
          <ac:cxnSpMkLst>
            <pc:docMk/>
            <pc:sldMk cId="567015371" sldId="296"/>
            <ac:cxnSpMk id="19" creationId="{4DF949FE-63FB-28D4-43D9-CFAAF3C9D107}"/>
          </ac:cxnSpMkLst>
        </pc:cxnChg>
        <pc:cxnChg chg="mod">
          <ac:chgData name="Sabrina Di Legge" userId="fe55eb555eb075a2" providerId="LiveId" clId="{CA1B9C5C-4F6E-4875-B23C-053C187B323F}" dt="2024-02-24T23:44:21.631" v="4758" actId="165"/>
          <ac:cxnSpMkLst>
            <pc:docMk/>
            <pc:sldMk cId="567015371" sldId="296"/>
            <ac:cxnSpMk id="20" creationId="{EBD93AD2-B9AC-767C-093E-0C93E17DB97E}"/>
          </ac:cxnSpMkLst>
        </pc:cxnChg>
        <pc:cxnChg chg="mod">
          <ac:chgData name="Sabrina Di Legge" userId="fe55eb555eb075a2" providerId="LiveId" clId="{CA1B9C5C-4F6E-4875-B23C-053C187B323F}" dt="2024-02-25T17:14:38.576" v="5116" actId="164"/>
          <ac:cxnSpMkLst>
            <pc:docMk/>
            <pc:sldMk cId="567015371" sldId="296"/>
            <ac:cxnSpMk id="22" creationId="{06F73C43-1963-3325-C242-FE31CD52F5FB}"/>
          </ac:cxnSpMkLst>
        </pc:cxnChg>
        <pc:cxnChg chg="mod">
          <ac:chgData name="Sabrina Di Legge" userId="fe55eb555eb075a2" providerId="LiveId" clId="{CA1B9C5C-4F6E-4875-B23C-053C187B323F}" dt="2024-02-25T17:14:38.576" v="5116" actId="164"/>
          <ac:cxnSpMkLst>
            <pc:docMk/>
            <pc:sldMk cId="567015371" sldId="296"/>
            <ac:cxnSpMk id="24" creationId="{5781EC6D-4600-B2D3-E63A-33DE80649CA0}"/>
          </ac:cxnSpMkLst>
        </pc:cxnChg>
        <pc:cxnChg chg="mod">
          <ac:chgData name="Sabrina Di Legge" userId="fe55eb555eb075a2" providerId="LiveId" clId="{CA1B9C5C-4F6E-4875-B23C-053C187B323F}" dt="2024-02-25T17:14:38.576" v="5116" actId="164"/>
          <ac:cxnSpMkLst>
            <pc:docMk/>
            <pc:sldMk cId="567015371" sldId="296"/>
            <ac:cxnSpMk id="37" creationId="{6FDFC65A-952B-38B6-8F13-F709F2104248}"/>
          </ac:cxnSpMkLst>
        </pc:cxnChg>
        <pc:cxnChg chg="mod">
          <ac:chgData name="Sabrina Di Legge" userId="fe55eb555eb075a2" providerId="LiveId" clId="{CA1B9C5C-4F6E-4875-B23C-053C187B323F}" dt="2024-02-25T17:14:38.576" v="5116" actId="164"/>
          <ac:cxnSpMkLst>
            <pc:docMk/>
            <pc:sldMk cId="567015371" sldId="296"/>
            <ac:cxnSpMk id="39" creationId="{99E115E9-CEA8-C45D-6C05-0E23E15D668B}"/>
          </ac:cxnSpMkLst>
        </pc:cxnChg>
        <pc:cxnChg chg="mod">
          <ac:chgData name="Sabrina Di Legge" userId="fe55eb555eb075a2" providerId="LiveId" clId="{CA1B9C5C-4F6E-4875-B23C-053C187B323F}" dt="2024-02-25T17:14:38.576" v="5116" actId="164"/>
          <ac:cxnSpMkLst>
            <pc:docMk/>
            <pc:sldMk cId="567015371" sldId="296"/>
            <ac:cxnSpMk id="44" creationId="{7C9CF954-85E0-A189-9870-313A3E33CD38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Sabrina Di Legge" userId="fe55eb555eb075a2" providerId="LiveId" clId="{CA1B9C5C-4F6E-4875-B23C-053C187B323F}" dt="2024-02-25T17:19:04.892" v="5156"/>
              <pc2:cmMkLst xmlns:pc2="http://schemas.microsoft.com/office/powerpoint/2019/9/main/command">
                <pc:docMk/>
                <pc:sldMk cId="567015371" sldId="296"/>
                <pc2:cmMk id="{DB9C0612-E18E-4D2E-9B77-06CD432EBDF7}"/>
              </pc2:cmMkLst>
            </pc226:cmChg>
          </p:ext>
        </pc:extLst>
      </pc:sldChg>
      <pc:sldChg chg="addSp delSp modSp add mod delAnim modAnim">
        <pc:chgData name="Sabrina Di Legge" userId="fe55eb555eb075a2" providerId="LiveId" clId="{CA1B9C5C-4F6E-4875-B23C-053C187B323F}" dt="2024-02-25T19:57:15.560" v="5847" actId="1036"/>
        <pc:sldMkLst>
          <pc:docMk/>
          <pc:sldMk cId="477254645" sldId="297"/>
        </pc:sldMkLst>
        <pc:spChg chg="del mod">
          <ac:chgData name="Sabrina Di Legge" userId="fe55eb555eb075a2" providerId="LiveId" clId="{CA1B9C5C-4F6E-4875-B23C-053C187B323F}" dt="2024-02-25T19:31:29.528" v="5561" actId="478"/>
          <ac:spMkLst>
            <pc:docMk/>
            <pc:sldMk cId="477254645" sldId="297"/>
            <ac:spMk id="2" creationId="{B1F61BEC-214C-7809-ED78-5A0756BD6E2F}"/>
          </ac:spMkLst>
        </pc:spChg>
        <pc:spChg chg="mod topLvl">
          <ac:chgData name="Sabrina Di Legge" userId="fe55eb555eb075a2" providerId="LiveId" clId="{CA1B9C5C-4F6E-4875-B23C-053C187B323F}" dt="2024-02-25T19:56:28.822" v="5805" actId="164"/>
          <ac:spMkLst>
            <pc:docMk/>
            <pc:sldMk cId="477254645" sldId="297"/>
            <ac:spMk id="3" creationId="{ECDCA461-416E-45D5-E354-8FB8151E0C16}"/>
          </ac:spMkLst>
        </pc:spChg>
        <pc:spChg chg="mod ord topLvl">
          <ac:chgData name="Sabrina Di Legge" userId="fe55eb555eb075a2" providerId="LiveId" clId="{CA1B9C5C-4F6E-4875-B23C-053C187B323F}" dt="2024-02-25T19:55:18.734" v="5795" actId="207"/>
          <ac:spMkLst>
            <pc:docMk/>
            <pc:sldMk cId="477254645" sldId="297"/>
            <ac:spMk id="4" creationId="{48295F1D-216D-B457-DD95-2B70A54072DF}"/>
          </ac:spMkLst>
        </pc:spChg>
        <pc:spChg chg="add del mod">
          <ac:chgData name="Sabrina Di Legge" userId="fe55eb555eb075a2" providerId="LiveId" clId="{CA1B9C5C-4F6E-4875-B23C-053C187B323F}" dt="2024-02-25T19:31:32.020" v="5563" actId="478"/>
          <ac:spMkLst>
            <pc:docMk/>
            <pc:sldMk cId="477254645" sldId="297"/>
            <ac:spMk id="6" creationId="{4E5787DA-7905-1933-EF8E-BEA913F73427}"/>
          </ac:spMkLst>
        </pc:spChg>
        <pc:spChg chg="add mod">
          <ac:chgData name="Sabrina Di Legge" userId="fe55eb555eb075a2" providerId="LiveId" clId="{CA1B9C5C-4F6E-4875-B23C-053C187B323F}" dt="2024-02-25T19:31:29.970" v="5562"/>
          <ac:spMkLst>
            <pc:docMk/>
            <pc:sldMk cId="477254645" sldId="297"/>
            <ac:spMk id="7" creationId="{35AF1BA3-5201-8173-B6BC-209E99E62F7A}"/>
          </ac:spMkLst>
        </pc:spChg>
        <pc:spChg chg="mod">
          <ac:chgData name="Sabrina Di Legge" userId="fe55eb555eb075a2" providerId="LiveId" clId="{CA1B9C5C-4F6E-4875-B23C-053C187B323F}" dt="2024-02-25T19:57:15.560" v="5847" actId="1036"/>
          <ac:spMkLst>
            <pc:docMk/>
            <pc:sldMk cId="477254645" sldId="297"/>
            <ac:spMk id="12" creationId="{3BA23571-411C-166E-6A3D-BBC797416EC7}"/>
          </ac:spMkLst>
        </pc:spChg>
        <pc:spChg chg="add del mod">
          <ac:chgData name="Sabrina Di Legge" userId="fe55eb555eb075a2" providerId="LiveId" clId="{CA1B9C5C-4F6E-4875-B23C-053C187B323F}" dt="2024-02-24T23:50:03.212" v="4786" actId="478"/>
          <ac:spMkLst>
            <pc:docMk/>
            <pc:sldMk cId="477254645" sldId="297"/>
            <ac:spMk id="13" creationId="{B942AC25-85D7-0FD1-2CC7-5AFC15985F0F}"/>
          </ac:spMkLst>
        </pc:spChg>
        <pc:spChg chg="del">
          <ac:chgData name="Sabrina Di Legge" userId="fe55eb555eb075a2" providerId="LiveId" clId="{CA1B9C5C-4F6E-4875-B23C-053C187B323F}" dt="2024-02-24T23:50:04.668" v="4787" actId="478"/>
          <ac:spMkLst>
            <pc:docMk/>
            <pc:sldMk cId="477254645" sldId="297"/>
            <ac:spMk id="18" creationId="{B30063C9-0DB5-BEC3-B5D8-7324EBEB8807}"/>
          </ac:spMkLst>
        </pc:spChg>
        <pc:spChg chg="del">
          <ac:chgData name="Sabrina Di Legge" userId="fe55eb555eb075a2" providerId="LiveId" clId="{CA1B9C5C-4F6E-4875-B23C-053C187B323F}" dt="2024-02-24T23:50:00.054" v="4784" actId="478"/>
          <ac:spMkLst>
            <pc:docMk/>
            <pc:sldMk cId="477254645" sldId="297"/>
            <ac:spMk id="22" creationId="{0E236732-1623-96C8-2E77-1D99F267A72F}"/>
          </ac:spMkLst>
        </pc:spChg>
        <pc:grpChg chg="del">
          <ac:chgData name="Sabrina Di Legge" userId="fe55eb555eb075a2" providerId="LiveId" clId="{CA1B9C5C-4F6E-4875-B23C-053C187B323F}" dt="2024-02-24T23:51:41.333" v="4806" actId="478"/>
          <ac:grpSpMkLst>
            <pc:docMk/>
            <pc:sldMk cId="477254645" sldId="297"/>
            <ac:grpSpMk id="5" creationId="{AC043535-1CA7-80E3-4402-45AE017000E2}"/>
          </ac:grpSpMkLst>
        </pc:grpChg>
        <pc:grpChg chg="del">
          <ac:chgData name="Sabrina Di Legge" userId="fe55eb555eb075a2" providerId="LiveId" clId="{CA1B9C5C-4F6E-4875-B23C-053C187B323F}" dt="2024-02-24T23:53:35.594" v="4834" actId="478"/>
          <ac:grpSpMkLst>
            <pc:docMk/>
            <pc:sldMk cId="477254645" sldId="297"/>
            <ac:grpSpMk id="6" creationId="{21AFEF45-07EB-E910-A93C-9EFFACE27962}"/>
          </ac:grpSpMkLst>
        </pc:grpChg>
        <pc:grpChg chg="add mod">
          <ac:chgData name="Sabrina Di Legge" userId="fe55eb555eb075a2" providerId="LiveId" clId="{CA1B9C5C-4F6E-4875-B23C-053C187B323F}" dt="2024-02-25T19:57:07.103" v="5834" actId="1076"/>
          <ac:grpSpMkLst>
            <pc:docMk/>
            <pc:sldMk cId="477254645" sldId="297"/>
            <ac:grpSpMk id="9" creationId="{D2557CCB-8049-AB4F-8CBD-7EE7E7ED62DB}"/>
          </ac:grpSpMkLst>
        </pc:grpChg>
        <pc:grpChg chg="add mod">
          <ac:chgData name="Sabrina Di Legge" userId="fe55eb555eb075a2" providerId="LiveId" clId="{CA1B9C5C-4F6E-4875-B23C-053C187B323F}" dt="2024-02-25T19:56:48.395" v="5833" actId="1035"/>
          <ac:grpSpMkLst>
            <pc:docMk/>
            <pc:sldMk cId="477254645" sldId="297"/>
            <ac:grpSpMk id="10" creationId="{9FE63339-F9AF-8F46-BB1A-8348167D13B6}"/>
          </ac:grpSpMkLst>
        </pc:grpChg>
        <pc:grpChg chg="add mod">
          <ac:chgData name="Sabrina Di Legge" userId="fe55eb555eb075a2" providerId="LiveId" clId="{CA1B9C5C-4F6E-4875-B23C-053C187B323F}" dt="2024-02-24T23:52:15.670" v="4817" actId="164"/>
          <ac:grpSpMkLst>
            <pc:docMk/>
            <pc:sldMk cId="477254645" sldId="297"/>
            <ac:grpSpMk id="14" creationId="{38AFA43C-16B8-A000-6C71-7BF6A392C91E}"/>
          </ac:grpSpMkLst>
        </pc:grpChg>
        <pc:grpChg chg="add mod">
          <ac:chgData name="Sabrina Di Legge" userId="fe55eb555eb075a2" providerId="LiveId" clId="{CA1B9C5C-4F6E-4875-B23C-053C187B323F}" dt="2024-02-25T19:56:13.582" v="5802" actId="164"/>
          <ac:grpSpMkLst>
            <pc:docMk/>
            <pc:sldMk cId="477254645" sldId="297"/>
            <ac:grpSpMk id="16" creationId="{D594A991-156D-614E-C7B9-CF5E1FC618B4}"/>
          </ac:grpSpMkLst>
        </pc:grpChg>
        <pc:grpChg chg="add mod">
          <ac:chgData name="Sabrina Di Legge" userId="fe55eb555eb075a2" providerId="LiveId" clId="{CA1B9C5C-4F6E-4875-B23C-053C187B323F}" dt="2024-02-25T19:56:28.822" v="5805" actId="164"/>
          <ac:grpSpMkLst>
            <pc:docMk/>
            <pc:sldMk cId="477254645" sldId="297"/>
            <ac:grpSpMk id="19" creationId="{95D1D10A-45A5-33ED-A1D5-C9C7ABC7F4A7}"/>
          </ac:grpSpMkLst>
        </pc:grpChg>
        <pc:grpChg chg="del">
          <ac:chgData name="Sabrina Di Legge" userId="fe55eb555eb075a2" providerId="LiveId" clId="{CA1B9C5C-4F6E-4875-B23C-053C187B323F}" dt="2024-02-24T23:53:32.891" v="4833" actId="478"/>
          <ac:grpSpMkLst>
            <pc:docMk/>
            <pc:sldMk cId="477254645" sldId="297"/>
            <ac:grpSpMk id="26" creationId="{ABF7784F-4920-BACA-D672-74A036354C56}"/>
          </ac:grpSpMkLst>
        </pc:grpChg>
        <pc:picChg chg="del">
          <ac:chgData name="Sabrina Di Legge" userId="fe55eb555eb075a2" providerId="LiveId" clId="{CA1B9C5C-4F6E-4875-B23C-053C187B323F}" dt="2024-02-24T23:50:26.685" v="4793" actId="478"/>
          <ac:picMkLst>
            <pc:docMk/>
            <pc:sldMk cId="477254645" sldId="297"/>
            <ac:picMk id="7" creationId="{CA906FA3-96C9-2944-6C00-4B1C8C394751}"/>
          </ac:picMkLst>
        </pc:picChg>
        <pc:picChg chg="del">
          <ac:chgData name="Sabrina Di Legge" userId="fe55eb555eb075a2" providerId="LiveId" clId="{CA1B9C5C-4F6E-4875-B23C-053C187B323F}" dt="2024-02-24T23:51:44.546" v="4807" actId="478"/>
          <ac:picMkLst>
            <pc:docMk/>
            <pc:sldMk cId="477254645" sldId="297"/>
            <ac:picMk id="8" creationId="{2EDDC3C3-5B36-5D23-5509-E53EBFEF16E5}"/>
          </ac:picMkLst>
        </pc:picChg>
        <pc:picChg chg="mod">
          <ac:chgData name="Sabrina Di Legge" userId="fe55eb555eb075a2" providerId="LiveId" clId="{CA1B9C5C-4F6E-4875-B23C-053C187B323F}" dt="2024-02-25T19:56:13.582" v="5802" actId="164"/>
          <ac:picMkLst>
            <pc:docMk/>
            <pc:sldMk cId="477254645" sldId="297"/>
            <ac:picMk id="8" creationId="{C5125B07-DFAF-3B67-CEAB-7A82759513AA}"/>
          </ac:picMkLst>
        </pc:picChg>
        <pc:picChg chg="del topLvl">
          <ac:chgData name="Sabrina Di Legge" userId="fe55eb555eb075a2" providerId="LiveId" clId="{CA1B9C5C-4F6E-4875-B23C-053C187B323F}" dt="2024-02-24T23:51:41.333" v="4806" actId="478"/>
          <ac:picMkLst>
            <pc:docMk/>
            <pc:sldMk cId="477254645" sldId="297"/>
            <ac:picMk id="9" creationId="{2EAC8677-2C30-2F48-BE22-594E64E74AF0}"/>
          </ac:picMkLst>
        </pc:picChg>
        <pc:picChg chg="del">
          <ac:chgData name="Sabrina Di Legge" userId="fe55eb555eb075a2" providerId="LiveId" clId="{CA1B9C5C-4F6E-4875-B23C-053C187B323F}" dt="2024-02-24T23:53:38.053" v="4835" actId="478"/>
          <ac:picMkLst>
            <pc:docMk/>
            <pc:sldMk cId="477254645" sldId="297"/>
            <ac:picMk id="11" creationId="{AC78AE48-8248-8D43-3621-E6D2D25B9FCC}"/>
          </ac:picMkLst>
        </pc:picChg>
        <pc:picChg chg="mod">
          <ac:chgData name="Sabrina Di Legge" userId="fe55eb555eb075a2" providerId="LiveId" clId="{CA1B9C5C-4F6E-4875-B23C-053C187B323F}" dt="2024-02-24T23:51:45.055" v="4808"/>
          <ac:picMkLst>
            <pc:docMk/>
            <pc:sldMk cId="477254645" sldId="297"/>
            <ac:picMk id="15" creationId="{0F42BBE8-967A-B6EF-3B2B-D6F9595D588E}"/>
          </ac:picMkLst>
        </pc:picChg>
        <pc:picChg chg="del topLvl">
          <ac:chgData name="Sabrina Di Legge" userId="fe55eb555eb075a2" providerId="LiveId" clId="{CA1B9C5C-4F6E-4875-B23C-053C187B323F}" dt="2024-02-24T23:53:35.594" v="4834" actId="478"/>
          <ac:picMkLst>
            <pc:docMk/>
            <pc:sldMk cId="477254645" sldId="297"/>
            <ac:picMk id="17" creationId="{2058C77C-08F0-90D9-1FF6-E4E1A46665FA}"/>
          </ac:picMkLst>
        </pc:picChg>
        <pc:picChg chg="mod">
          <ac:chgData name="Sabrina Di Legge" userId="fe55eb555eb075a2" providerId="LiveId" clId="{CA1B9C5C-4F6E-4875-B23C-053C187B323F}" dt="2024-02-24T23:53:38.762" v="4836"/>
          <ac:picMkLst>
            <pc:docMk/>
            <pc:sldMk cId="477254645" sldId="297"/>
            <ac:picMk id="20" creationId="{3E0148EC-475C-CFFD-B1D8-5218C7A97196}"/>
          </ac:picMkLst>
        </pc:picChg>
        <pc:picChg chg="del">
          <ac:chgData name="Sabrina Di Legge" userId="fe55eb555eb075a2" providerId="LiveId" clId="{CA1B9C5C-4F6E-4875-B23C-053C187B323F}" dt="2024-02-24T23:50:00.617" v="4785" actId="478"/>
          <ac:picMkLst>
            <pc:docMk/>
            <pc:sldMk cId="477254645" sldId="297"/>
            <ac:picMk id="21" creationId="{BE0A5122-99AE-99BE-8E8E-46893378C0AC}"/>
          </ac:picMkLst>
        </pc:picChg>
        <pc:picChg chg="del">
          <ac:chgData name="Sabrina Di Legge" userId="fe55eb555eb075a2" providerId="LiveId" clId="{CA1B9C5C-4F6E-4875-B23C-053C187B323F}" dt="2024-02-24T23:53:32.891" v="4833" actId="478"/>
          <ac:picMkLst>
            <pc:docMk/>
            <pc:sldMk cId="477254645" sldId="297"/>
            <ac:picMk id="24" creationId="{5AA0ADE2-F866-03DE-AD4B-26E7D10530DC}"/>
          </ac:picMkLst>
        </pc:picChg>
        <pc:picChg chg="add mod">
          <ac:chgData name="Sabrina Di Legge" userId="fe55eb555eb075a2" providerId="LiveId" clId="{CA1B9C5C-4F6E-4875-B23C-053C187B323F}" dt="2024-02-24T23:54:00.080" v="4840" actId="1076"/>
          <ac:picMkLst>
            <pc:docMk/>
            <pc:sldMk cId="477254645" sldId="297"/>
            <ac:picMk id="52" creationId="{C5A66228-4E76-2A27-36F8-BC495249D117}"/>
          </ac:picMkLst>
        </pc:picChg>
        <pc:picChg chg="mod ord">
          <ac:chgData name="Sabrina Di Legge" userId="fe55eb555eb075a2" providerId="LiveId" clId="{CA1B9C5C-4F6E-4875-B23C-053C187B323F}" dt="2024-02-25T19:55:08.656" v="5793" actId="167"/>
          <ac:picMkLst>
            <pc:docMk/>
            <pc:sldMk cId="477254645" sldId="297"/>
            <ac:picMk id="54" creationId="{DF0A6637-59F1-A4CE-630C-4EC484006C64}"/>
          </ac:picMkLst>
        </pc:picChg>
        <pc:picChg chg="mod">
          <ac:chgData name="Sabrina Di Legge" userId="fe55eb555eb075a2" providerId="LiveId" clId="{CA1B9C5C-4F6E-4875-B23C-053C187B323F}" dt="2024-02-24T23:53:38.762" v="4836"/>
          <ac:picMkLst>
            <pc:docMk/>
            <pc:sldMk cId="477254645" sldId="297"/>
            <ac:picMk id="60" creationId="{94B574F8-2F41-DBD5-00A2-880E1912FB07}"/>
          </ac:picMkLst>
        </pc:picChg>
        <pc:picChg chg="mod">
          <ac:chgData name="Sabrina Di Legge" userId="fe55eb555eb075a2" providerId="LiveId" clId="{CA1B9C5C-4F6E-4875-B23C-053C187B323F}" dt="2024-02-24T23:53:38.762" v="4836"/>
          <ac:picMkLst>
            <pc:docMk/>
            <pc:sldMk cId="477254645" sldId="297"/>
            <ac:picMk id="62" creationId="{6955B916-C74B-9F87-1A87-4C91B2E1261A}"/>
          </ac:picMkLst>
        </pc:picChg>
      </pc:sldChg>
      <pc:sldChg chg="addSp delSp modSp add mod delCm modCm">
        <pc:chgData name="Sabrina Di Legge" userId="fe55eb555eb075a2" providerId="LiveId" clId="{CA1B9C5C-4F6E-4875-B23C-053C187B323F}" dt="2024-02-25T19:37:52.345" v="5617" actId="14100"/>
        <pc:sldMkLst>
          <pc:docMk/>
          <pc:sldMk cId="4293728560" sldId="298"/>
        </pc:sldMkLst>
        <pc:spChg chg="mod">
          <ac:chgData name="Sabrina Di Legge" userId="fe55eb555eb075a2" providerId="LiveId" clId="{CA1B9C5C-4F6E-4875-B23C-053C187B323F}" dt="2024-02-25T00:17:19.596" v="5066" actId="1076"/>
          <ac:spMkLst>
            <pc:docMk/>
            <pc:sldMk cId="4293728560" sldId="298"/>
            <ac:spMk id="2" creationId="{A92273E0-D10C-BB04-523D-50B5A6311572}"/>
          </ac:spMkLst>
        </pc:spChg>
        <pc:spChg chg="add mod">
          <ac:chgData name="Sabrina Di Legge" userId="fe55eb555eb075a2" providerId="LiveId" clId="{CA1B9C5C-4F6E-4875-B23C-053C187B323F}" dt="2024-02-25T00:13:52.685" v="5021"/>
          <ac:spMkLst>
            <pc:docMk/>
            <pc:sldMk cId="4293728560" sldId="298"/>
            <ac:spMk id="4" creationId="{4143260A-AD1A-3DF1-CE6B-E228B905F1E2}"/>
          </ac:spMkLst>
        </pc:spChg>
        <pc:spChg chg="del mod ord">
          <ac:chgData name="Sabrina Di Legge" userId="fe55eb555eb075a2" providerId="LiveId" clId="{CA1B9C5C-4F6E-4875-B23C-053C187B323F}" dt="2024-02-25T00:13:47.991" v="5020" actId="478"/>
          <ac:spMkLst>
            <pc:docMk/>
            <pc:sldMk cId="4293728560" sldId="298"/>
            <ac:spMk id="5" creationId="{6D71D0EF-45F6-40EA-A95F-ED40E084F0EF}"/>
          </ac:spMkLst>
        </pc:spChg>
        <pc:spChg chg="mod">
          <ac:chgData name="Sabrina Di Legge" userId="fe55eb555eb075a2" providerId="LiveId" clId="{CA1B9C5C-4F6E-4875-B23C-053C187B323F}" dt="2024-02-25T00:16:11.580" v="5054" actId="14100"/>
          <ac:spMkLst>
            <pc:docMk/>
            <pc:sldMk cId="4293728560" sldId="298"/>
            <ac:spMk id="7" creationId="{E657EA1B-4EB0-AFC8-E4FE-EA2B8920C09B}"/>
          </ac:spMkLst>
        </pc:spChg>
        <pc:spChg chg="del mod">
          <ac:chgData name="Sabrina Di Legge" userId="fe55eb555eb075a2" providerId="LiveId" clId="{CA1B9C5C-4F6E-4875-B23C-053C187B323F}" dt="2024-02-25T00:16:25.037" v="5059" actId="478"/>
          <ac:spMkLst>
            <pc:docMk/>
            <pc:sldMk cId="4293728560" sldId="298"/>
            <ac:spMk id="9" creationId="{6D105227-599C-D896-F1F0-EA379377C9D4}"/>
          </ac:spMkLst>
        </pc:spChg>
        <pc:spChg chg="add del mod ord">
          <ac:chgData name="Sabrina Di Legge" userId="fe55eb555eb075a2" providerId="LiveId" clId="{CA1B9C5C-4F6E-4875-B23C-053C187B323F}" dt="2024-02-25T00:14:13.169" v="5027" actId="14100"/>
          <ac:spMkLst>
            <pc:docMk/>
            <pc:sldMk cId="4293728560" sldId="298"/>
            <ac:spMk id="10" creationId="{16835261-5B88-BE2C-A5C4-6E0013B0AD95}"/>
          </ac:spMkLst>
        </pc:spChg>
        <pc:spChg chg="mod ord">
          <ac:chgData name="Sabrina Di Legge" userId="fe55eb555eb075a2" providerId="LiveId" clId="{CA1B9C5C-4F6E-4875-B23C-053C187B323F}" dt="2024-02-25T00:16:16.665" v="5056" actId="1076"/>
          <ac:spMkLst>
            <pc:docMk/>
            <pc:sldMk cId="4293728560" sldId="298"/>
            <ac:spMk id="11" creationId="{406D6765-1A6A-1560-1B2E-2DC98BE11099}"/>
          </ac:spMkLst>
        </pc:spChg>
        <pc:spChg chg="add mod">
          <ac:chgData name="Sabrina Di Legge" userId="fe55eb555eb075a2" providerId="LiveId" clId="{CA1B9C5C-4F6E-4875-B23C-053C187B323F}" dt="2024-02-25T00:17:40.711" v="5068" actId="14100"/>
          <ac:spMkLst>
            <pc:docMk/>
            <pc:sldMk cId="4293728560" sldId="298"/>
            <ac:spMk id="13" creationId="{C3956491-12DF-E528-547D-044C2A2187B7}"/>
          </ac:spMkLst>
        </pc:spChg>
        <pc:spChg chg="add mod">
          <ac:chgData name="Sabrina Di Legge" userId="fe55eb555eb075a2" providerId="LiveId" clId="{CA1B9C5C-4F6E-4875-B23C-053C187B323F}" dt="2024-02-25T19:37:52.345" v="5617" actId="14100"/>
          <ac:spMkLst>
            <pc:docMk/>
            <pc:sldMk cId="4293728560" sldId="298"/>
            <ac:spMk id="16" creationId="{2B190384-53EF-F64A-EDD3-E481688CABBD}"/>
          </ac:spMkLst>
        </pc:spChg>
        <pc:grpChg chg="add mod">
          <ac:chgData name="Sabrina Di Legge" userId="fe55eb555eb075a2" providerId="LiveId" clId="{CA1B9C5C-4F6E-4875-B23C-053C187B323F}" dt="2024-02-25T00:16:21.337" v="5057" actId="1076"/>
          <ac:grpSpMkLst>
            <pc:docMk/>
            <pc:sldMk cId="4293728560" sldId="298"/>
            <ac:grpSpMk id="15" creationId="{90771675-C7A0-CE1D-473D-A26F99FEF45A}"/>
          </ac:grpSpMkLst>
        </pc:grpChg>
        <pc:picChg chg="add mod">
          <ac:chgData name="Sabrina Di Legge" userId="fe55eb555eb075a2" providerId="LiveId" clId="{CA1B9C5C-4F6E-4875-B23C-053C187B323F}" dt="2024-02-25T00:14:23.159" v="5028" actId="1076"/>
          <ac:picMkLst>
            <pc:docMk/>
            <pc:sldMk cId="4293728560" sldId="298"/>
            <ac:picMk id="3" creationId="{369F9EDA-D7AD-31D3-7115-77C00DF1A512}"/>
          </ac:picMkLst>
        </pc:picChg>
        <pc:picChg chg="del">
          <ac:chgData name="Sabrina Di Legge" userId="fe55eb555eb075a2" providerId="LiveId" clId="{CA1B9C5C-4F6E-4875-B23C-053C187B323F}" dt="2024-02-25T00:12:35.382" v="4986" actId="478"/>
          <ac:picMkLst>
            <pc:docMk/>
            <pc:sldMk cId="4293728560" sldId="298"/>
            <ac:picMk id="6" creationId="{ACA5992B-08F8-11DC-9F3D-532988D44957}"/>
          </ac:picMkLst>
        </pc:picChg>
        <pc:picChg chg="del mod">
          <ac:chgData name="Sabrina Di Legge" userId="fe55eb555eb075a2" providerId="LiveId" clId="{CA1B9C5C-4F6E-4875-B23C-053C187B323F}" dt="2024-02-25T00:15:23.568" v="5039" actId="478"/>
          <ac:picMkLst>
            <pc:docMk/>
            <pc:sldMk cId="4293728560" sldId="298"/>
            <ac:picMk id="8" creationId="{B922335B-512B-C0D6-BD49-A4BDAF8C7596}"/>
          </ac:picMkLst>
        </pc:picChg>
        <pc:picChg chg="add mod">
          <ac:chgData name="Sabrina Di Legge" userId="fe55eb555eb075a2" providerId="LiveId" clId="{CA1B9C5C-4F6E-4875-B23C-053C187B323F}" dt="2024-02-25T00:14:38.336" v="5030" actId="1076"/>
          <ac:picMkLst>
            <pc:docMk/>
            <pc:sldMk cId="4293728560" sldId="298"/>
            <ac:picMk id="12" creationId="{F6BBBD7A-48DB-735D-61B2-5434EDED9B26}"/>
          </ac:picMkLst>
        </pc:picChg>
        <pc:picChg chg="add mod">
          <ac:chgData name="Sabrina Di Legge" userId="fe55eb555eb075a2" providerId="LiveId" clId="{CA1B9C5C-4F6E-4875-B23C-053C187B323F}" dt="2024-02-25T00:16:05.495" v="5052" actId="164"/>
          <ac:picMkLst>
            <pc:docMk/>
            <pc:sldMk cId="4293728560" sldId="298"/>
            <ac:picMk id="14" creationId="{1A8921DA-64AE-717A-A313-5C42F17E0A9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Sabrina Di Legge" userId="fe55eb555eb075a2" providerId="LiveId" clId="{CA1B9C5C-4F6E-4875-B23C-053C187B323F}" dt="2024-02-25T00:15:26.538" v="5041"/>
              <pc2:cmMkLst xmlns:pc2="http://schemas.microsoft.com/office/powerpoint/2019/9/main/command">
                <pc:docMk/>
                <pc:sldMk cId="4293728560" sldId="298"/>
                <pc2:cmMk id="{85DA2AE8-8D50-4F38-8786-F5813CD10F5E}"/>
              </pc2:cmMkLst>
            </pc226:cmChg>
          </p:ext>
        </pc:extLst>
      </pc:sldChg>
      <pc:sldChg chg="addSp delSp modSp mod">
        <pc:chgData name="Sabrina Di Legge" userId="fe55eb555eb075a2" providerId="LiveId" clId="{CA1B9C5C-4F6E-4875-B23C-053C187B323F}" dt="2024-02-25T17:37:20.555" v="5339" actId="14100"/>
        <pc:sldMkLst>
          <pc:docMk/>
          <pc:sldMk cId="3446178129" sldId="299"/>
        </pc:sldMkLst>
        <pc:spChg chg="mod">
          <ac:chgData name="Sabrina Di Legge" userId="fe55eb555eb075a2" providerId="LiveId" clId="{CA1B9C5C-4F6E-4875-B23C-053C187B323F}" dt="2024-02-25T17:37:20.555" v="5339" actId="14100"/>
          <ac:spMkLst>
            <pc:docMk/>
            <pc:sldMk cId="3446178129" sldId="299"/>
            <ac:spMk id="2" creationId="{DC5DE6B5-3413-9765-EFAF-2173E530493D}"/>
          </ac:spMkLst>
        </pc:spChg>
        <pc:spChg chg="add mod">
          <ac:chgData name="Sabrina Di Legge" userId="fe55eb555eb075a2" providerId="LiveId" clId="{CA1B9C5C-4F6E-4875-B23C-053C187B323F}" dt="2024-02-25T17:36:59.283" v="5319" actId="14100"/>
          <ac:spMkLst>
            <pc:docMk/>
            <pc:sldMk cId="3446178129" sldId="299"/>
            <ac:spMk id="3" creationId="{D46CFA9B-6412-547D-CA2B-B6EB8BF2E2EE}"/>
          </ac:spMkLst>
        </pc:spChg>
        <pc:spChg chg="mod">
          <ac:chgData name="Sabrina Di Legge" userId="fe55eb555eb075a2" providerId="LiveId" clId="{CA1B9C5C-4F6E-4875-B23C-053C187B323F}" dt="2024-02-25T17:37:07.536" v="5337" actId="1036"/>
          <ac:spMkLst>
            <pc:docMk/>
            <pc:sldMk cId="3446178129" sldId="299"/>
            <ac:spMk id="6" creationId="{D592D676-BEC2-277F-2F96-D05D7500D119}"/>
          </ac:spMkLst>
        </pc:spChg>
        <pc:spChg chg="del">
          <ac:chgData name="Sabrina Di Legge" userId="fe55eb555eb075a2" providerId="LiveId" clId="{CA1B9C5C-4F6E-4875-B23C-053C187B323F}" dt="2024-02-25T16:59:36.547" v="5093" actId="478"/>
          <ac:spMkLst>
            <pc:docMk/>
            <pc:sldMk cId="3446178129" sldId="299"/>
            <ac:spMk id="20" creationId="{D691516D-1B34-5DEB-D5B3-F2DDCF0DD94E}"/>
          </ac:spMkLst>
        </pc:spChg>
        <pc:picChg chg="mod">
          <ac:chgData name="Sabrina Di Legge" userId="fe55eb555eb075a2" providerId="LiveId" clId="{CA1B9C5C-4F6E-4875-B23C-053C187B323F}" dt="2024-02-25T17:36:31.211" v="5314" actId="1036"/>
          <ac:picMkLst>
            <pc:docMk/>
            <pc:sldMk cId="3446178129" sldId="299"/>
            <ac:picMk id="5" creationId="{E55DF4E2-4F3D-BE8C-5C6D-C8B419A74B07}"/>
          </ac:picMkLst>
        </pc:picChg>
      </pc:sldChg>
      <pc:sldChg chg="addSp delSp modSp add mod">
        <pc:chgData name="Sabrina Di Legge" userId="fe55eb555eb075a2" providerId="LiveId" clId="{CA1B9C5C-4F6E-4875-B23C-053C187B323F}" dt="2024-02-25T19:38:47.523" v="5619"/>
        <pc:sldMkLst>
          <pc:docMk/>
          <pc:sldMk cId="3265201380" sldId="300"/>
        </pc:sldMkLst>
        <pc:spChg chg="del mod">
          <ac:chgData name="Sabrina Di Legge" userId="fe55eb555eb075a2" providerId="LiveId" clId="{CA1B9C5C-4F6E-4875-B23C-053C187B323F}" dt="2024-02-25T19:36:36.640" v="5570" actId="478"/>
          <ac:spMkLst>
            <pc:docMk/>
            <pc:sldMk cId="3265201380" sldId="300"/>
            <ac:spMk id="2" creationId="{118D3DC6-84EA-5449-2E75-A4C0DA1BD041}"/>
          </ac:spMkLst>
        </pc:spChg>
        <pc:spChg chg="mod">
          <ac:chgData name="Sabrina Di Legge" userId="fe55eb555eb075a2" providerId="LiveId" clId="{CA1B9C5C-4F6E-4875-B23C-053C187B323F}" dt="2024-02-25T19:38:34.980" v="5618" actId="1076"/>
          <ac:spMkLst>
            <pc:docMk/>
            <pc:sldMk cId="3265201380" sldId="300"/>
            <ac:spMk id="4" creationId="{6372CDAD-1E30-F385-FB22-746BEE0CC03A}"/>
          </ac:spMkLst>
        </pc:spChg>
        <pc:spChg chg="add mod">
          <ac:chgData name="Sabrina Di Legge" userId="fe55eb555eb075a2" providerId="LiveId" clId="{CA1B9C5C-4F6E-4875-B23C-053C187B323F}" dt="2024-02-25T19:37:01.415" v="5613" actId="1076"/>
          <ac:spMkLst>
            <pc:docMk/>
            <pc:sldMk cId="3265201380" sldId="300"/>
            <ac:spMk id="9" creationId="{5BA8BFA1-F6F9-FE31-4F2F-D13BDD315E1C}"/>
          </ac:spMkLst>
        </pc:spChg>
        <pc:spChg chg="mod">
          <ac:chgData name="Sabrina Di Legge" userId="fe55eb555eb075a2" providerId="LiveId" clId="{CA1B9C5C-4F6E-4875-B23C-053C187B323F}" dt="2024-02-25T17:20:53.518" v="5167" actId="164"/>
          <ac:spMkLst>
            <pc:docMk/>
            <pc:sldMk cId="3265201380" sldId="300"/>
            <ac:spMk id="10" creationId="{EAEBEDE5-73B3-51B1-F99A-535DED1270B2}"/>
          </ac:spMkLst>
        </pc:spChg>
        <pc:spChg chg="del">
          <ac:chgData name="Sabrina Di Legge" userId="fe55eb555eb075a2" providerId="LiveId" clId="{CA1B9C5C-4F6E-4875-B23C-053C187B323F}" dt="2024-02-25T17:20:28.775" v="5163" actId="478"/>
          <ac:spMkLst>
            <pc:docMk/>
            <pc:sldMk cId="3265201380" sldId="300"/>
            <ac:spMk id="13" creationId="{C1A06755-03A0-C887-B8A7-E02BAB2074CD}"/>
          </ac:spMkLst>
        </pc:spChg>
        <pc:spChg chg="del mod">
          <ac:chgData name="Sabrina Di Legge" userId="fe55eb555eb075a2" providerId="LiveId" clId="{CA1B9C5C-4F6E-4875-B23C-053C187B323F}" dt="2024-02-25T17:22:21.320" v="5186" actId="478"/>
          <ac:spMkLst>
            <pc:docMk/>
            <pc:sldMk cId="3265201380" sldId="300"/>
            <ac:spMk id="16" creationId="{B3A32604-A2B5-D2FF-88BD-D160D8C70FB8}"/>
          </ac:spMkLst>
        </pc:spChg>
        <pc:spChg chg="add mod">
          <ac:chgData name="Sabrina Di Legge" userId="fe55eb555eb075a2" providerId="LiveId" clId="{CA1B9C5C-4F6E-4875-B23C-053C187B323F}" dt="2024-02-25T17:24:02.774" v="5199" actId="207"/>
          <ac:spMkLst>
            <pc:docMk/>
            <pc:sldMk cId="3265201380" sldId="300"/>
            <ac:spMk id="17" creationId="{61C9445E-4BBE-9402-A1AA-B2C6DD286278}"/>
          </ac:spMkLst>
        </pc:spChg>
        <pc:spChg chg="mod">
          <ac:chgData name="Sabrina Di Legge" userId="fe55eb555eb075a2" providerId="LiveId" clId="{CA1B9C5C-4F6E-4875-B23C-053C187B323F}" dt="2024-02-25T17:22:27.720" v="5188" actId="692"/>
          <ac:spMkLst>
            <pc:docMk/>
            <pc:sldMk cId="3265201380" sldId="300"/>
            <ac:spMk id="21" creationId="{D45E4DCE-5F56-8AD4-F279-EAD92A697182}"/>
          </ac:spMkLst>
        </pc:spChg>
        <pc:spChg chg="add mod">
          <ac:chgData name="Sabrina Di Legge" userId="fe55eb555eb075a2" providerId="LiveId" clId="{CA1B9C5C-4F6E-4875-B23C-053C187B323F}" dt="2024-02-25T19:36:33.985" v="5569"/>
          <ac:spMkLst>
            <pc:docMk/>
            <pc:sldMk cId="3265201380" sldId="300"/>
            <ac:spMk id="27" creationId="{F128B997-B313-B3AD-8855-878A85ADDA37}"/>
          </ac:spMkLst>
        </pc:spChg>
        <pc:spChg chg="add del mod">
          <ac:chgData name="Sabrina Di Legge" userId="fe55eb555eb075a2" providerId="LiveId" clId="{CA1B9C5C-4F6E-4875-B23C-053C187B323F}" dt="2024-02-25T19:36:38.689" v="5571" actId="478"/>
          <ac:spMkLst>
            <pc:docMk/>
            <pc:sldMk cId="3265201380" sldId="300"/>
            <ac:spMk id="29" creationId="{E655248B-C65A-67F1-8D2B-5D5BE14C8AC5}"/>
          </ac:spMkLst>
        </pc:spChg>
        <pc:grpChg chg="add mod">
          <ac:chgData name="Sabrina Di Legge" userId="fe55eb555eb075a2" providerId="LiveId" clId="{CA1B9C5C-4F6E-4875-B23C-053C187B323F}" dt="2024-02-25T19:37:07.540" v="5614" actId="1076"/>
          <ac:grpSpMkLst>
            <pc:docMk/>
            <pc:sldMk cId="3265201380" sldId="300"/>
            <ac:grpSpMk id="8" creationId="{4DB0E9B3-45BC-2FD8-0E3E-FAA2A2E53D7A}"/>
          </ac:grpSpMkLst>
        </pc:grpChg>
        <pc:grpChg chg="del">
          <ac:chgData name="Sabrina Di Legge" userId="fe55eb555eb075a2" providerId="LiveId" clId="{CA1B9C5C-4F6E-4875-B23C-053C187B323F}" dt="2024-02-25T17:22:18.260" v="5184" actId="478"/>
          <ac:grpSpMkLst>
            <pc:docMk/>
            <pc:sldMk cId="3265201380" sldId="300"/>
            <ac:grpSpMk id="15" creationId="{E7D55E1B-9681-EF65-E8C5-C6A5D8956A5B}"/>
          </ac:grpSpMkLst>
        </pc:grpChg>
        <pc:grpChg chg="add mod">
          <ac:chgData name="Sabrina Di Legge" userId="fe55eb555eb075a2" providerId="LiveId" clId="{CA1B9C5C-4F6E-4875-B23C-053C187B323F}" dt="2024-02-25T17:25:23.830" v="5236" actId="408"/>
          <ac:grpSpMkLst>
            <pc:docMk/>
            <pc:sldMk cId="3265201380" sldId="300"/>
            <ac:grpSpMk id="19" creationId="{5CDC60DE-E94A-3A8B-E68D-87C26040697F}"/>
          </ac:grpSpMkLst>
        </pc:grpChg>
        <pc:grpChg chg="add mod">
          <ac:chgData name="Sabrina Di Legge" userId="fe55eb555eb075a2" providerId="LiveId" clId="{CA1B9C5C-4F6E-4875-B23C-053C187B323F}" dt="2024-02-25T19:37:16.785" v="5615" actId="1076"/>
          <ac:grpSpMkLst>
            <pc:docMk/>
            <pc:sldMk cId="3265201380" sldId="300"/>
            <ac:grpSpMk id="20" creationId="{7C0912AC-97EA-1106-3613-97B68D4AA30A}"/>
          </ac:grpSpMkLst>
        </pc:grpChg>
        <pc:picChg chg="del">
          <ac:chgData name="Sabrina Di Legge" userId="fe55eb555eb075a2" providerId="LiveId" clId="{CA1B9C5C-4F6E-4875-B23C-053C187B323F}" dt="2024-02-25T17:20:06.056" v="5161" actId="478"/>
          <ac:picMkLst>
            <pc:docMk/>
            <pc:sldMk cId="3265201380" sldId="300"/>
            <ac:picMk id="3" creationId="{ED4B6725-C284-9961-26FA-DEC94ED29FEA}"/>
          </ac:picMkLst>
        </pc:picChg>
        <pc:picChg chg="add mod">
          <ac:chgData name="Sabrina Di Legge" userId="fe55eb555eb075a2" providerId="LiveId" clId="{CA1B9C5C-4F6E-4875-B23C-053C187B323F}" dt="2024-02-25T17:20:53.518" v="5167" actId="164"/>
          <ac:picMkLst>
            <pc:docMk/>
            <pc:sldMk cId="3265201380" sldId="300"/>
            <ac:picMk id="5" creationId="{E800DA92-6ED0-28D4-8BB4-7E204BE5C576}"/>
          </ac:picMkLst>
        </pc:picChg>
        <pc:picChg chg="add mod">
          <ac:chgData name="Sabrina Di Legge" userId="fe55eb555eb075a2" providerId="LiveId" clId="{CA1B9C5C-4F6E-4875-B23C-053C187B323F}" dt="2024-02-25T17:20:53.518" v="5167" actId="164"/>
          <ac:picMkLst>
            <pc:docMk/>
            <pc:sldMk cId="3265201380" sldId="300"/>
            <ac:picMk id="6" creationId="{0F0B165B-4D5B-C11C-B8F9-32BD35934D85}"/>
          </ac:picMkLst>
        </pc:picChg>
        <pc:picChg chg="del">
          <ac:chgData name="Sabrina Di Legge" userId="fe55eb555eb075a2" providerId="LiveId" clId="{CA1B9C5C-4F6E-4875-B23C-053C187B323F}" dt="2024-02-25T17:20:30.240" v="5164" actId="478"/>
          <ac:picMkLst>
            <pc:docMk/>
            <pc:sldMk cId="3265201380" sldId="300"/>
            <ac:picMk id="12" creationId="{C556D03A-730D-F2E2-562B-C1C27E215BE5}"/>
          </ac:picMkLst>
        </pc:picChg>
        <pc:picChg chg="add mod">
          <ac:chgData name="Sabrina Di Legge" userId="fe55eb555eb075a2" providerId="LiveId" clId="{CA1B9C5C-4F6E-4875-B23C-053C187B323F}" dt="2024-02-25T17:24:02.774" v="5199" actId="207"/>
          <ac:picMkLst>
            <pc:docMk/>
            <pc:sldMk cId="3265201380" sldId="300"/>
            <ac:picMk id="18" creationId="{43A8C2E1-5EC1-2F22-08DF-1A8398B4DAE2}"/>
          </ac:picMkLst>
        </pc:picChg>
        <pc:picChg chg="mod">
          <ac:chgData name="Sabrina Di Legge" userId="fe55eb555eb075a2" providerId="LiveId" clId="{CA1B9C5C-4F6E-4875-B23C-053C187B323F}" dt="2024-02-25T17:22:21.960" v="5187"/>
          <ac:picMkLst>
            <pc:docMk/>
            <pc:sldMk cId="3265201380" sldId="300"/>
            <ac:picMk id="22" creationId="{685945C3-C071-5B44-1A65-710D5EB03BB4}"/>
          </ac:picMkLst>
        </pc:picChg>
        <pc:picChg chg="mod">
          <ac:chgData name="Sabrina Di Legge" userId="fe55eb555eb075a2" providerId="LiveId" clId="{CA1B9C5C-4F6E-4875-B23C-053C187B323F}" dt="2024-02-25T17:22:21.960" v="5187"/>
          <ac:picMkLst>
            <pc:docMk/>
            <pc:sldMk cId="3265201380" sldId="300"/>
            <ac:picMk id="23" creationId="{8937A9DE-D4E3-97F4-7D6F-A8126E452F20}"/>
          </ac:picMkLst>
        </pc:picChg>
        <pc:picChg chg="mod">
          <ac:chgData name="Sabrina Di Legge" userId="fe55eb555eb075a2" providerId="LiveId" clId="{CA1B9C5C-4F6E-4875-B23C-053C187B323F}" dt="2024-02-25T17:22:21.960" v="5187"/>
          <ac:picMkLst>
            <pc:docMk/>
            <pc:sldMk cId="3265201380" sldId="300"/>
            <ac:picMk id="24" creationId="{28A6AF4E-F3A9-5A46-ECB7-512595FDB0E4}"/>
          </ac:picMkLst>
        </pc:picChg>
        <pc:picChg chg="add mod">
          <ac:chgData name="Sabrina Di Legge" userId="fe55eb555eb075a2" providerId="LiveId" clId="{CA1B9C5C-4F6E-4875-B23C-053C187B323F}" dt="2024-02-25T17:25:50.218" v="5242" actId="692"/>
          <ac:picMkLst>
            <pc:docMk/>
            <pc:sldMk cId="3265201380" sldId="300"/>
            <ac:picMk id="26" creationId="{1396A42C-69A6-DE0A-FDAF-F84A7302C0B3}"/>
          </ac:picMkLst>
        </pc:picChg>
        <pc:cxnChg chg="add mod">
          <ac:chgData name="Sabrina Di Legge" userId="fe55eb555eb075a2" providerId="LiveId" clId="{CA1B9C5C-4F6E-4875-B23C-053C187B323F}" dt="2024-02-25T19:38:47.523" v="5619"/>
          <ac:cxnSpMkLst>
            <pc:docMk/>
            <pc:sldMk cId="3265201380" sldId="300"/>
            <ac:cxnSpMk id="30" creationId="{233AE008-F3B3-99D4-4238-E7A90C2C4E39}"/>
          </ac:cxnSpMkLst>
        </pc:cxnChg>
      </pc:sldChg>
      <pc:sldChg chg="addSp delSp modSp add mod">
        <pc:chgData name="Sabrina Di Legge" userId="fe55eb555eb075a2" providerId="LiveId" clId="{CA1B9C5C-4F6E-4875-B23C-053C187B323F}" dt="2024-02-25T20:22:59.078" v="6147" actId="404"/>
        <pc:sldMkLst>
          <pc:docMk/>
          <pc:sldMk cId="2267616834" sldId="301"/>
        </pc:sldMkLst>
        <pc:spChg chg="mod">
          <ac:chgData name="Sabrina Di Legge" userId="fe55eb555eb075a2" providerId="LiveId" clId="{CA1B9C5C-4F6E-4875-B23C-053C187B323F}" dt="2024-02-25T19:52:16.532" v="5767" actId="1076"/>
          <ac:spMkLst>
            <pc:docMk/>
            <pc:sldMk cId="2267616834" sldId="301"/>
            <ac:spMk id="2" creationId="{1C67C38B-2F2F-5E6E-FD10-2070907E79C5}"/>
          </ac:spMkLst>
        </pc:spChg>
        <pc:spChg chg="mod">
          <ac:chgData name="Sabrina Di Legge" userId="fe55eb555eb075a2" providerId="LiveId" clId="{CA1B9C5C-4F6E-4875-B23C-053C187B323F}" dt="2024-02-25T19:44:47.454" v="5659" actId="1076"/>
          <ac:spMkLst>
            <pc:docMk/>
            <pc:sldMk cId="2267616834" sldId="301"/>
            <ac:spMk id="4" creationId="{5AFE0B20-C283-C230-40B2-A30738DD75B0}"/>
          </ac:spMkLst>
        </pc:spChg>
        <pc:spChg chg="mod">
          <ac:chgData name="Sabrina Di Legge" userId="fe55eb555eb075a2" providerId="LiveId" clId="{CA1B9C5C-4F6E-4875-B23C-053C187B323F}" dt="2024-02-25T19:50:05.649" v="5747" actId="14100"/>
          <ac:spMkLst>
            <pc:docMk/>
            <pc:sldMk cId="2267616834" sldId="301"/>
            <ac:spMk id="5" creationId="{EC35B0AE-C30F-23B5-68FF-7E63E2ADC26A}"/>
          </ac:spMkLst>
        </pc:spChg>
        <pc:spChg chg="mod">
          <ac:chgData name="Sabrina Di Legge" userId="fe55eb555eb075a2" providerId="LiveId" clId="{CA1B9C5C-4F6E-4875-B23C-053C187B323F}" dt="2024-02-25T20:22:59.078" v="6147" actId="404"/>
          <ac:spMkLst>
            <pc:docMk/>
            <pc:sldMk cId="2267616834" sldId="301"/>
            <ac:spMk id="7" creationId="{80DA972B-1976-1BDF-1E6C-F19EDB86F82A}"/>
          </ac:spMkLst>
        </pc:spChg>
        <pc:spChg chg="mod topLvl">
          <ac:chgData name="Sabrina Di Legge" userId="fe55eb555eb075a2" providerId="LiveId" clId="{CA1B9C5C-4F6E-4875-B23C-053C187B323F}" dt="2024-02-25T19:49:16.279" v="5711" actId="164"/>
          <ac:spMkLst>
            <pc:docMk/>
            <pc:sldMk cId="2267616834" sldId="301"/>
            <ac:spMk id="10" creationId="{2F1143B8-FB29-29E4-A840-31963721C304}"/>
          </ac:spMkLst>
        </pc:spChg>
        <pc:spChg chg="add del mod">
          <ac:chgData name="Sabrina Di Legge" userId="fe55eb555eb075a2" providerId="LiveId" clId="{CA1B9C5C-4F6E-4875-B23C-053C187B323F}" dt="2024-02-25T19:45:02.968" v="5662" actId="478"/>
          <ac:spMkLst>
            <pc:docMk/>
            <pc:sldMk cId="2267616834" sldId="301"/>
            <ac:spMk id="12" creationId="{E797324B-473D-7817-0992-109C3F3AFE21}"/>
          </ac:spMkLst>
        </pc:spChg>
        <pc:spChg chg="mod">
          <ac:chgData name="Sabrina Di Legge" userId="fe55eb555eb075a2" providerId="LiveId" clId="{CA1B9C5C-4F6E-4875-B23C-053C187B323F}" dt="2024-02-25T19:46:54.377" v="5673"/>
          <ac:spMkLst>
            <pc:docMk/>
            <pc:sldMk cId="2267616834" sldId="301"/>
            <ac:spMk id="16" creationId="{4D32894B-B2EF-5DB8-1720-B2C30C4356B9}"/>
          </ac:spMkLst>
        </pc:spChg>
        <pc:spChg chg="del topLvl">
          <ac:chgData name="Sabrina Di Legge" userId="fe55eb555eb075a2" providerId="LiveId" clId="{CA1B9C5C-4F6E-4875-B23C-053C187B323F}" dt="2024-02-25T17:30:59.034" v="5256" actId="478"/>
          <ac:spMkLst>
            <pc:docMk/>
            <pc:sldMk cId="2267616834" sldId="301"/>
            <ac:spMk id="17" creationId="{6FAC1E7C-8B3A-7289-E054-C83A728426D4}"/>
          </ac:spMkLst>
        </pc:spChg>
        <pc:grpChg chg="del">
          <ac:chgData name="Sabrina Di Legge" userId="fe55eb555eb075a2" providerId="LiveId" clId="{CA1B9C5C-4F6E-4875-B23C-053C187B323F}" dt="2024-02-25T17:30:49.141" v="5252" actId="478"/>
          <ac:grpSpMkLst>
            <pc:docMk/>
            <pc:sldMk cId="2267616834" sldId="301"/>
            <ac:grpSpMk id="8" creationId="{FC7713A8-C944-74B1-5BB5-0AD7265FA79E}"/>
          </ac:grpSpMkLst>
        </pc:grpChg>
        <pc:grpChg chg="add del mod">
          <ac:chgData name="Sabrina Di Legge" userId="fe55eb555eb075a2" providerId="LiveId" clId="{CA1B9C5C-4F6E-4875-B23C-053C187B323F}" dt="2024-02-25T19:46:08.889" v="5670" actId="165"/>
          <ac:grpSpMkLst>
            <pc:docMk/>
            <pc:sldMk cId="2267616834" sldId="301"/>
            <ac:grpSpMk id="13" creationId="{9B22E7D4-A2E8-D0DA-BD34-0625163FABFF}"/>
          </ac:grpSpMkLst>
        </pc:grpChg>
        <pc:grpChg chg="add mod">
          <ac:chgData name="Sabrina Di Legge" userId="fe55eb555eb075a2" providerId="LiveId" clId="{CA1B9C5C-4F6E-4875-B23C-053C187B323F}" dt="2024-02-25T19:49:55.430" v="5745" actId="1076"/>
          <ac:grpSpMkLst>
            <pc:docMk/>
            <pc:sldMk cId="2267616834" sldId="301"/>
            <ac:grpSpMk id="14" creationId="{DF98383D-3503-3C14-5CD1-A1672A2A29A6}"/>
          </ac:grpSpMkLst>
        </pc:grpChg>
        <pc:grpChg chg="del">
          <ac:chgData name="Sabrina Di Legge" userId="fe55eb555eb075a2" providerId="LiveId" clId="{CA1B9C5C-4F6E-4875-B23C-053C187B323F}" dt="2024-02-25T17:30:51.319" v="5253" actId="478"/>
          <ac:grpSpMkLst>
            <pc:docMk/>
            <pc:sldMk cId="2267616834" sldId="301"/>
            <ac:grpSpMk id="19" creationId="{22DACBD6-F625-A4DC-5877-9F92532BA9E5}"/>
          </ac:grpSpMkLst>
        </pc:grpChg>
        <pc:grpChg chg="del">
          <ac:chgData name="Sabrina Di Legge" userId="fe55eb555eb075a2" providerId="LiveId" clId="{CA1B9C5C-4F6E-4875-B23C-053C187B323F}" dt="2024-02-25T17:30:55.017" v="5255" actId="478"/>
          <ac:grpSpMkLst>
            <pc:docMk/>
            <pc:sldMk cId="2267616834" sldId="301"/>
            <ac:grpSpMk id="20" creationId="{8042ED0C-1BE5-A3C5-A0DB-66954C5E1E8F}"/>
          </ac:grpSpMkLst>
        </pc:grpChg>
        <pc:grpChg chg="add mod">
          <ac:chgData name="Sabrina Di Legge" userId="fe55eb555eb075a2" providerId="LiveId" clId="{CA1B9C5C-4F6E-4875-B23C-053C187B323F}" dt="2024-02-25T19:49:27.590" v="5739" actId="1076"/>
          <ac:grpSpMkLst>
            <pc:docMk/>
            <pc:sldMk cId="2267616834" sldId="301"/>
            <ac:grpSpMk id="25" creationId="{90A0EE9C-667A-EAB8-53E9-C8C51F0CBA33}"/>
          </ac:grpSpMkLst>
        </pc:grpChg>
        <pc:picChg chg="add mod ord topLvl modCrop">
          <ac:chgData name="Sabrina Di Legge" userId="fe55eb555eb075a2" providerId="LiveId" clId="{CA1B9C5C-4F6E-4875-B23C-053C187B323F}" dt="2024-02-25T19:49:16.279" v="5711" actId="164"/>
          <ac:picMkLst>
            <pc:docMk/>
            <pc:sldMk cId="2267616834" sldId="301"/>
            <ac:picMk id="3" creationId="{3D586432-0A83-6D13-EAFB-7372EC1F7E45}"/>
          </ac:picMkLst>
        </pc:picChg>
        <pc:picChg chg="del">
          <ac:chgData name="Sabrina Di Legge" userId="fe55eb555eb075a2" providerId="LiveId" clId="{CA1B9C5C-4F6E-4875-B23C-053C187B323F}" dt="2024-02-25T17:30:46.969" v="5251" actId="478"/>
          <ac:picMkLst>
            <pc:docMk/>
            <pc:sldMk cId="2267616834" sldId="301"/>
            <ac:picMk id="5" creationId="{81A054F6-9D0A-091A-CBE3-E6A8B42A1ABA}"/>
          </ac:picMkLst>
        </pc:picChg>
        <pc:picChg chg="del">
          <ac:chgData name="Sabrina Di Legge" userId="fe55eb555eb075a2" providerId="LiveId" clId="{CA1B9C5C-4F6E-4875-B23C-053C187B323F}" dt="2024-02-25T19:45:00.175" v="5661" actId="478"/>
          <ac:picMkLst>
            <pc:docMk/>
            <pc:sldMk cId="2267616834" sldId="301"/>
            <ac:picMk id="6" creationId="{8E25FC26-E043-FCCC-A192-BE7233173D04}"/>
          </ac:picMkLst>
        </pc:picChg>
        <pc:picChg chg="del topLvl">
          <ac:chgData name="Sabrina Di Legge" userId="fe55eb555eb075a2" providerId="LiveId" clId="{CA1B9C5C-4F6E-4875-B23C-053C187B323F}" dt="2024-02-25T17:30:49.141" v="5252" actId="478"/>
          <ac:picMkLst>
            <pc:docMk/>
            <pc:sldMk cId="2267616834" sldId="301"/>
            <ac:picMk id="6" creationId="{C147CD02-5DF6-BF00-D7CD-A71474142561}"/>
          </ac:picMkLst>
        </pc:picChg>
        <pc:picChg chg="mod">
          <ac:chgData name="Sabrina Di Legge" userId="fe55eb555eb075a2" providerId="LiveId" clId="{CA1B9C5C-4F6E-4875-B23C-053C187B323F}" dt="2024-02-25T19:46:54.377" v="5673"/>
          <ac:picMkLst>
            <pc:docMk/>
            <pc:sldMk cId="2267616834" sldId="301"/>
            <ac:picMk id="15" creationId="{5847E719-50DF-0341-81F7-17A057E15B95}"/>
          </ac:picMkLst>
        </pc:picChg>
        <pc:picChg chg="del topLvl">
          <ac:chgData name="Sabrina Di Legge" userId="fe55eb555eb075a2" providerId="LiveId" clId="{CA1B9C5C-4F6E-4875-B23C-053C187B323F}" dt="2024-02-25T17:30:51.319" v="5253" actId="478"/>
          <ac:picMkLst>
            <pc:docMk/>
            <pc:sldMk cId="2267616834" sldId="301"/>
            <ac:picMk id="18" creationId="{7CEAA49F-60D8-D0E6-1CA4-608955BC90F1}"/>
          </ac:picMkLst>
        </pc:picChg>
        <pc:picChg chg="del">
          <ac:chgData name="Sabrina Di Legge" userId="fe55eb555eb075a2" providerId="LiveId" clId="{CA1B9C5C-4F6E-4875-B23C-053C187B323F}" dt="2024-02-25T17:30:53.947" v="5254" actId="478"/>
          <ac:picMkLst>
            <pc:docMk/>
            <pc:sldMk cId="2267616834" sldId="301"/>
            <ac:picMk id="26" creationId="{11206F3B-DA95-D665-9C97-29BE897BE7B6}"/>
          </ac:picMkLst>
        </pc:picChg>
      </pc:sldChg>
      <pc:sldChg chg="addSp delSp modSp add mod addAnim delAnim modAnim">
        <pc:chgData name="Sabrina Di Legge" userId="fe55eb555eb075a2" providerId="LiveId" clId="{CA1B9C5C-4F6E-4875-B23C-053C187B323F}" dt="2024-02-25T20:14:16.058" v="6068" actId="1035"/>
        <pc:sldMkLst>
          <pc:docMk/>
          <pc:sldMk cId="1421120692" sldId="302"/>
        </pc:sldMkLst>
        <pc:spChg chg="add del mod">
          <ac:chgData name="Sabrina Di Legge" userId="fe55eb555eb075a2" providerId="LiveId" clId="{CA1B9C5C-4F6E-4875-B23C-053C187B323F}" dt="2024-02-25T20:06:01.673" v="5922" actId="478"/>
          <ac:spMkLst>
            <pc:docMk/>
            <pc:sldMk cId="1421120692" sldId="302"/>
            <ac:spMk id="3" creationId="{B8662CEC-E7E2-EC76-B9C7-2BE416203F42}"/>
          </ac:spMkLst>
        </pc:spChg>
        <pc:spChg chg="add del mod">
          <ac:chgData name="Sabrina Di Legge" userId="fe55eb555eb075a2" providerId="LiveId" clId="{CA1B9C5C-4F6E-4875-B23C-053C187B323F}" dt="2024-02-25T20:05:39.847" v="5917" actId="478"/>
          <ac:spMkLst>
            <pc:docMk/>
            <pc:sldMk cId="1421120692" sldId="302"/>
            <ac:spMk id="7" creationId="{92752644-ED63-3D36-5D30-C665E3405DF0}"/>
          </ac:spMkLst>
        </pc:spChg>
        <pc:spChg chg="del">
          <ac:chgData name="Sabrina Di Legge" userId="fe55eb555eb075a2" providerId="LiveId" clId="{CA1B9C5C-4F6E-4875-B23C-053C187B323F}" dt="2024-02-25T19:59:21.086" v="5848" actId="478"/>
          <ac:spMkLst>
            <pc:docMk/>
            <pc:sldMk cId="1421120692" sldId="302"/>
            <ac:spMk id="9" creationId="{EDCE9883-4462-D10E-745F-EC69C3D3020D}"/>
          </ac:spMkLst>
        </pc:spChg>
        <pc:spChg chg="add del mod">
          <ac:chgData name="Sabrina Di Legge" userId="fe55eb555eb075a2" providerId="LiveId" clId="{CA1B9C5C-4F6E-4875-B23C-053C187B323F}" dt="2024-02-25T20:05:40.932" v="5918" actId="478"/>
          <ac:spMkLst>
            <pc:docMk/>
            <pc:sldMk cId="1421120692" sldId="302"/>
            <ac:spMk id="10" creationId="{ECED18D6-37FA-0C18-ED39-A9CF4A2A3B8C}"/>
          </ac:spMkLst>
        </pc:spChg>
        <pc:spChg chg="del">
          <ac:chgData name="Sabrina Di Legge" userId="fe55eb555eb075a2" providerId="LiveId" clId="{CA1B9C5C-4F6E-4875-B23C-053C187B323F}" dt="2024-02-25T19:59:22.241" v="5849" actId="478"/>
          <ac:spMkLst>
            <pc:docMk/>
            <pc:sldMk cId="1421120692" sldId="302"/>
            <ac:spMk id="11" creationId="{6EE21636-492B-D5A3-AD42-03BA65014A49}"/>
          </ac:spMkLst>
        </pc:spChg>
        <pc:spChg chg="del">
          <ac:chgData name="Sabrina Di Legge" userId="fe55eb555eb075a2" providerId="LiveId" clId="{CA1B9C5C-4F6E-4875-B23C-053C187B323F}" dt="2024-02-25T19:59:24.171" v="5850" actId="478"/>
          <ac:spMkLst>
            <pc:docMk/>
            <pc:sldMk cId="1421120692" sldId="302"/>
            <ac:spMk id="12" creationId="{4B54F637-3CF8-CBA4-C343-2AD937FFDDF6}"/>
          </ac:spMkLst>
        </pc:spChg>
        <pc:spChg chg="add del mod">
          <ac:chgData name="Sabrina Di Legge" userId="fe55eb555eb075a2" providerId="LiveId" clId="{CA1B9C5C-4F6E-4875-B23C-053C187B323F}" dt="2024-02-25T20:05:42.028" v="5919" actId="478"/>
          <ac:spMkLst>
            <pc:docMk/>
            <pc:sldMk cId="1421120692" sldId="302"/>
            <ac:spMk id="13" creationId="{FFBAA16E-28FD-0ADE-E783-C7440CAC9683}"/>
          </ac:spMkLst>
        </pc:spChg>
        <pc:spChg chg="add del mod">
          <ac:chgData name="Sabrina Di Legge" userId="fe55eb555eb075a2" providerId="LiveId" clId="{CA1B9C5C-4F6E-4875-B23C-053C187B323F}" dt="2024-02-25T20:08:06.388" v="5985" actId="478"/>
          <ac:spMkLst>
            <pc:docMk/>
            <pc:sldMk cId="1421120692" sldId="302"/>
            <ac:spMk id="14" creationId="{D2BC7A68-C812-8080-2F58-5C90594AC602}"/>
          </ac:spMkLst>
        </pc:spChg>
        <pc:spChg chg="add del mod">
          <ac:chgData name="Sabrina Di Legge" userId="fe55eb555eb075a2" providerId="LiveId" clId="{CA1B9C5C-4F6E-4875-B23C-053C187B323F}" dt="2024-02-25T20:07:16.583" v="5961" actId="478"/>
          <ac:spMkLst>
            <pc:docMk/>
            <pc:sldMk cId="1421120692" sldId="302"/>
            <ac:spMk id="15" creationId="{66A987A3-2866-4D49-DC53-D4B7D3B1532C}"/>
          </ac:spMkLst>
        </pc:spChg>
        <pc:spChg chg="add del mod">
          <ac:chgData name="Sabrina Di Legge" userId="fe55eb555eb075a2" providerId="LiveId" clId="{CA1B9C5C-4F6E-4875-B23C-053C187B323F}" dt="2024-02-25T20:07:15.681" v="5960" actId="478"/>
          <ac:spMkLst>
            <pc:docMk/>
            <pc:sldMk cId="1421120692" sldId="302"/>
            <ac:spMk id="16" creationId="{3CB1CFDF-9532-E8F0-E4BB-796087F5D686}"/>
          </ac:spMkLst>
        </pc:spChg>
        <pc:spChg chg="add del mod">
          <ac:chgData name="Sabrina Di Legge" userId="fe55eb555eb075a2" providerId="LiveId" clId="{CA1B9C5C-4F6E-4875-B23C-053C187B323F}" dt="2024-02-25T20:07:14.802" v="5959" actId="478"/>
          <ac:spMkLst>
            <pc:docMk/>
            <pc:sldMk cId="1421120692" sldId="302"/>
            <ac:spMk id="17" creationId="{EF127EB9-005F-2E66-CA1F-7EB4E9E0FA08}"/>
          </ac:spMkLst>
        </pc:spChg>
        <pc:spChg chg="add del mod">
          <ac:chgData name="Sabrina Di Legge" userId="fe55eb555eb075a2" providerId="LiveId" clId="{CA1B9C5C-4F6E-4875-B23C-053C187B323F}" dt="2024-02-25T20:08:04.901" v="5984" actId="478"/>
          <ac:spMkLst>
            <pc:docMk/>
            <pc:sldMk cId="1421120692" sldId="302"/>
            <ac:spMk id="18" creationId="{A2560A57-8140-C5DD-AE8D-0A0899DE7CAF}"/>
          </ac:spMkLst>
        </pc:spChg>
        <pc:spChg chg="add del mod">
          <ac:chgData name="Sabrina Di Legge" userId="fe55eb555eb075a2" providerId="LiveId" clId="{CA1B9C5C-4F6E-4875-B23C-053C187B323F}" dt="2024-02-25T20:08:03.919" v="5983" actId="478"/>
          <ac:spMkLst>
            <pc:docMk/>
            <pc:sldMk cId="1421120692" sldId="302"/>
            <ac:spMk id="19" creationId="{34C10C68-66F5-C612-2C73-32FF8D808EEB}"/>
          </ac:spMkLst>
        </pc:spChg>
        <pc:spChg chg="add del mod">
          <ac:chgData name="Sabrina Di Legge" userId="fe55eb555eb075a2" providerId="LiveId" clId="{CA1B9C5C-4F6E-4875-B23C-053C187B323F}" dt="2024-02-25T20:08:02.797" v="5982" actId="478"/>
          <ac:spMkLst>
            <pc:docMk/>
            <pc:sldMk cId="1421120692" sldId="302"/>
            <ac:spMk id="20" creationId="{35F2804C-1892-74E6-E175-34A2E879D6DC}"/>
          </ac:spMkLst>
        </pc:spChg>
        <pc:spChg chg="add mod">
          <ac:chgData name="Sabrina Di Legge" userId="fe55eb555eb075a2" providerId="LiveId" clId="{CA1B9C5C-4F6E-4875-B23C-053C187B323F}" dt="2024-02-25T20:13:03.388" v="6059" actId="1036"/>
          <ac:spMkLst>
            <pc:docMk/>
            <pc:sldMk cId="1421120692" sldId="302"/>
            <ac:spMk id="21" creationId="{19C24283-CE64-D234-E424-AC3F0A081C94}"/>
          </ac:spMkLst>
        </pc:spChg>
        <pc:spChg chg="add del mod">
          <ac:chgData name="Sabrina Di Legge" userId="fe55eb555eb075a2" providerId="LiveId" clId="{CA1B9C5C-4F6E-4875-B23C-053C187B323F}" dt="2024-02-25T20:09:53.787" v="6009" actId="478"/>
          <ac:spMkLst>
            <pc:docMk/>
            <pc:sldMk cId="1421120692" sldId="302"/>
            <ac:spMk id="22" creationId="{C45261DE-C390-D04D-B470-E18FE735B344}"/>
          </ac:spMkLst>
        </pc:spChg>
        <pc:spChg chg="add del mod">
          <ac:chgData name="Sabrina Di Legge" userId="fe55eb555eb075a2" providerId="LiveId" clId="{CA1B9C5C-4F6E-4875-B23C-053C187B323F}" dt="2024-02-25T20:10:52.771" v="6021" actId="478"/>
          <ac:spMkLst>
            <pc:docMk/>
            <pc:sldMk cId="1421120692" sldId="302"/>
            <ac:spMk id="23" creationId="{60C36D3D-8147-371C-3619-F5A3FA2DC1EF}"/>
          </ac:spMkLst>
        </pc:spChg>
        <pc:spChg chg="add del mod">
          <ac:chgData name="Sabrina Di Legge" userId="fe55eb555eb075a2" providerId="LiveId" clId="{CA1B9C5C-4F6E-4875-B23C-053C187B323F}" dt="2024-02-25T20:12:57.195" v="6054" actId="478"/>
          <ac:spMkLst>
            <pc:docMk/>
            <pc:sldMk cId="1421120692" sldId="302"/>
            <ac:spMk id="24" creationId="{BCE1CE59-67CD-0536-312B-A1E7034D8608}"/>
          </ac:spMkLst>
        </pc:spChg>
        <pc:spChg chg="add del mod">
          <ac:chgData name="Sabrina Di Legge" userId="fe55eb555eb075a2" providerId="LiveId" clId="{CA1B9C5C-4F6E-4875-B23C-053C187B323F}" dt="2024-02-25T20:12:56.096" v="6053" actId="478"/>
          <ac:spMkLst>
            <pc:docMk/>
            <pc:sldMk cId="1421120692" sldId="302"/>
            <ac:spMk id="25" creationId="{8B0F0A82-7D32-ECB4-2AAC-16BC637157AF}"/>
          </ac:spMkLst>
        </pc:spChg>
        <pc:spChg chg="add mod">
          <ac:chgData name="Sabrina Di Legge" userId="fe55eb555eb075a2" providerId="LiveId" clId="{CA1B9C5C-4F6E-4875-B23C-053C187B323F}" dt="2024-02-25T20:13:09.447" v="6061" actId="1076"/>
          <ac:spMkLst>
            <pc:docMk/>
            <pc:sldMk cId="1421120692" sldId="302"/>
            <ac:spMk id="26" creationId="{8E6A48AE-AE86-9941-FA33-0DBAADEE3868}"/>
          </ac:spMkLst>
        </pc:spChg>
        <pc:spChg chg="add mod">
          <ac:chgData name="Sabrina Di Legge" userId="fe55eb555eb075a2" providerId="LiveId" clId="{CA1B9C5C-4F6E-4875-B23C-053C187B323F}" dt="2024-02-25T20:13:15.697" v="6063" actId="1076"/>
          <ac:spMkLst>
            <pc:docMk/>
            <pc:sldMk cId="1421120692" sldId="302"/>
            <ac:spMk id="27" creationId="{2090031C-F772-FE06-5C75-4BFE82686929}"/>
          </ac:spMkLst>
        </pc:spChg>
        <pc:spChg chg="add mod">
          <ac:chgData name="Sabrina Di Legge" userId="fe55eb555eb075a2" providerId="LiveId" clId="{CA1B9C5C-4F6E-4875-B23C-053C187B323F}" dt="2024-02-25T20:14:16.058" v="6068" actId="1035"/>
          <ac:spMkLst>
            <pc:docMk/>
            <pc:sldMk cId="1421120692" sldId="302"/>
            <ac:spMk id="28" creationId="{05E98F43-0A15-4AC1-C7CB-7E0C3C1707B0}"/>
          </ac:spMkLst>
        </pc:spChg>
        <pc:graphicFrameChg chg="mod ord modGraphic">
          <ac:chgData name="Sabrina Di Legge" userId="fe55eb555eb075a2" providerId="LiveId" clId="{CA1B9C5C-4F6E-4875-B23C-053C187B323F}" dt="2024-02-25T20:08:13.494" v="5986"/>
          <ac:graphicFrameMkLst>
            <pc:docMk/>
            <pc:sldMk cId="1421120692" sldId="302"/>
            <ac:graphicFrameMk id="4" creationId="{19067417-0CE9-D15A-C20A-D024C7D1E2C0}"/>
          </ac:graphicFrameMkLst>
        </pc:graphicFrameChg>
      </pc:sldChg>
      <pc:sldChg chg="addSp delSp modSp mod">
        <pc:chgData name="Sabrina Di Legge" userId="fe55eb555eb075a2" providerId="LiveId" clId="{CA1B9C5C-4F6E-4875-B23C-053C187B323F}" dt="2024-02-25T20:18:37.578" v="6087" actId="478"/>
        <pc:sldMkLst>
          <pc:docMk/>
          <pc:sldMk cId="4054709334" sldId="303"/>
        </pc:sldMkLst>
        <pc:spChg chg="mod">
          <ac:chgData name="Sabrina Di Legge" userId="fe55eb555eb075a2" providerId="LiveId" clId="{CA1B9C5C-4F6E-4875-B23C-053C187B323F}" dt="2024-02-25T20:14:46.461" v="6074" actId="20577"/>
          <ac:spMkLst>
            <pc:docMk/>
            <pc:sldMk cId="4054709334" sldId="303"/>
            <ac:spMk id="2" creationId="{62AE8A2A-38D2-0A46-69A6-CDC9DFD44186}"/>
          </ac:spMkLst>
        </pc:spChg>
        <pc:spChg chg="add del mod">
          <ac:chgData name="Sabrina Di Legge" userId="fe55eb555eb075a2" providerId="LiveId" clId="{CA1B9C5C-4F6E-4875-B23C-053C187B323F}" dt="2024-02-25T20:18:37.578" v="6087" actId="478"/>
          <ac:spMkLst>
            <pc:docMk/>
            <pc:sldMk cId="4054709334" sldId="303"/>
            <ac:spMk id="8" creationId="{458131AC-2956-E05F-A58D-9A32E38494AD}"/>
          </ac:spMkLst>
        </pc:spChg>
        <pc:spChg chg="mod">
          <ac:chgData name="Sabrina Di Legge" userId="fe55eb555eb075a2" providerId="LiveId" clId="{CA1B9C5C-4F6E-4875-B23C-053C187B323F}" dt="2024-02-25T20:14:59.592" v="6077" actId="1076"/>
          <ac:spMkLst>
            <pc:docMk/>
            <pc:sldMk cId="4054709334" sldId="303"/>
            <ac:spMk id="40" creationId="{BEC43D21-E225-38D2-D7B0-53FE66C7E5C1}"/>
          </ac:spMkLst>
        </pc:spChg>
        <pc:spChg chg="mod">
          <ac:chgData name="Sabrina Di Legge" userId="fe55eb555eb075a2" providerId="LiveId" clId="{CA1B9C5C-4F6E-4875-B23C-053C187B323F}" dt="2024-02-25T20:15:03.637" v="6078" actId="1076"/>
          <ac:spMkLst>
            <pc:docMk/>
            <pc:sldMk cId="4054709334" sldId="303"/>
            <ac:spMk id="41" creationId="{B53F4286-1A8B-830F-7284-086204481CDB}"/>
          </ac:spMkLst>
        </pc:spChg>
        <pc:picChg chg="add del mod">
          <ac:chgData name="Sabrina Di Legge" userId="fe55eb555eb075a2" providerId="LiveId" clId="{CA1B9C5C-4F6E-4875-B23C-053C187B323F}" dt="2024-02-25T20:16:33.633" v="6081" actId="478"/>
          <ac:picMkLst>
            <pc:docMk/>
            <pc:sldMk cId="4054709334" sldId="303"/>
            <ac:picMk id="4" creationId="{DA6CFBEB-3A47-A6F8-3504-AF14A604C6A1}"/>
          </ac:picMkLst>
        </pc:picChg>
        <pc:picChg chg="add del mod">
          <ac:chgData name="Sabrina Di Legge" userId="fe55eb555eb075a2" providerId="LiveId" clId="{CA1B9C5C-4F6E-4875-B23C-053C187B323F}" dt="2024-02-25T20:17:25.148" v="6084" actId="478"/>
          <ac:picMkLst>
            <pc:docMk/>
            <pc:sldMk cId="4054709334" sldId="303"/>
            <ac:picMk id="6" creationId="{196FBAE1-44D9-C8D9-3C9B-CA42BE9F13A9}"/>
          </ac:picMkLst>
        </pc:picChg>
        <pc:picChg chg="add del mod">
          <ac:chgData name="Sabrina Di Legge" userId="fe55eb555eb075a2" providerId="LiveId" clId="{CA1B9C5C-4F6E-4875-B23C-053C187B323F}" dt="2024-02-25T20:18:37.578" v="6087" actId="478"/>
          <ac:picMkLst>
            <pc:docMk/>
            <pc:sldMk cId="4054709334" sldId="303"/>
            <ac:picMk id="7" creationId="{C0247D89-B057-ACEF-E2B8-EEB7E289E106}"/>
          </ac:picMkLst>
        </pc:picChg>
      </pc:sldChg>
      <pc:sldChg chg="addSp modSp new del modAnim">
        <pc:chgData name="Sabrina Di Legge" userId="fe55eb555eb075a2" providerId="LiveId" clId="{CA1B9C5C-4F6E-4875-B23C-053C187B323F}" dt="2024-02-25T20:13:44.615" v="6066" actId="47"/>
        <pc:sldMkLst>
          <pc:docMk/>
          <pc:sldMk cId="285862084" sldId="304"/>
        </pc:sldMkLst>
        <pc:spChg chg="add mod">
          <ac:chgData name="Sabrina Di Legge" userId="fe55eb555eb075a2" providerId="LiveId" clId="{CA1B9C5C-4F6E-4875-B23C-053C187B323F}" dt="2024-02-25T20:05:58.696" v="5921"/>
          <ac:spMkLst>
            <pc:docMk/>
            <pc:sldMk cId="285862084" sldId="304"/>
            <ac:spMk id="4" creationId="{2047DFB2-520F-3329-F404-2FC22FF0896B}"/>
          </ac:spMkLst>
        </pc:spChg>
      </pc:sldChg>
    </pc:docChg>
  </pc:docChgLst>
  <pc:docChgLst>
    <pc:chgData name="Antoine Maier" userId="fa3aae53916950fd" providerId="LiveId" clId="{D8F32FBC-F9BE-43D9-B4C2-0C2474444D65}"/>
    <pc:docChg chg="undo redo custSel addSld delSld modSld sldOrd">
      <pc:chgData name="Antoine Maier" userId="fa3aae53916950fd" providerId="LiveId" clId="{D8F32FBC-F9BE-43D9-B4C2-0C2474444D65}" dt="2024-02-25T20:26:58.013" v="6967"/>
      <pc:docMkLst>
        <pc:docMk/>
      </pc:docMkLst>
      <pc:sldChg chg="modSp mod">
        <pc:chgData name="Antoine Maier" userId="fa3aae53916950fd" providerId="LiveId" clId="{D8F32FBC-F9BE-43D9-B4C2-0C2474444D65}" dt="2024-02-24T15:42:49.404" v="3467" actId="1076"/>
        <pc:sldMkLst>
          <pc:docMk/>
          <pc:sldMk cId="4012771987" sldId="256"/>
        </pc:sldMkLst>
        <pc:spChg chg="mod">
          <ac:chgData name="Antoine Maier" userId="fa3aae53916950fd" providerId="LiveId" clId="{D8F32FBC-F9BE-43D9-B4C2-0C2474444D65}" dt="2024-02-23T16:23:20.642" v="709" actId="20577"/>
          <ac:spMkLst>
            <pc:docMk/>
            <pc:sldMk cId="4012771987" sldId="256"/>
            <ac:spMk id="2" creationId="{45E5FF9D-F418-8BF6-547E-DEBB1AC16D59}"/>
          </ac:spMkLst>
        </pc:spChg>
        <pc:spChg chg="mod">
          <ac:chgData name="Antoine Maier" userId="fa3aae53916950fd" providerId="LiveId" clId="{D8F32FBC-F9BE-43D9-B4C2-0C2474444D65}" dt="2024-02-23T16:22:22.042" v="704" actId="1076"/>
          <ac:spMkLst>
            <pc:docMk/>
            <pc:sldMk cId="4012771987" sldId="256"/>
            <ac:spMk id="36" creationId="{4B9C15AD-5128-F72F-5922-CFBCF26F5D71}"/>
          </ac:spMkLst>
        </pc:spChg>
        <pc:spChg chg="mod">
          <ac:chgData name="Antoine Maier" userId="fa3aae53916950fd" providerId="LiveId" clId="{D8F32FBC-F9BE-43D9-B4C2-0C2474444D65}" dt="2024-02-24T15:42:49.404" v="3467" actId="1076"/>
          <ac:spMkLst>
            <pc:docMk/>
            <pc:sldMk cId="4012771987" sldId="256"/>
            <ac:spMk id="41" creationId="{AEFB4CEC-C471-2C1A-CFC1-8B7D1E833D28}"/>
          </ac:spMkLst>
        </pc:spChg>
        <pc:picChg chg="mod">
          <ac:chgData name="Antoine Maier" userId="fa3aae53916950fd" providerId="LiveId" clId="{D8F32FBC-F9BE-43D9-B4C2-0C2474444D65}" dt="2024-02-23T16:24:01.612" v="717" actId="1038"/>
          <ac:picMkLst>
            <pc:docMk/>
            <pc:sldMk cId="4012771987" sldId="256"/>
            <ac:picMk id="1026" creationId="{BCFE7D7B-C881-4F11-4D08-F7155F0871AE}"/>
          </ac:picMkLst>
        </pc:picChg>
      </pc:sldChg>
      <pc:sldChg chg="addSp delSp modSp new mod">
        <pc:chgData name="Antoine Maier" userId="fa3aae53916950fd" providerId="LiveId" clId="{D8F32FBC-F9BE-43D9-B4C2-0C2474444D65}" dt="2024-02-24T15:45:23.850" v="3470" actId="20577"/>
        <pc:sldMkLst>
          <pc:docMk/>
          <pc:sldMk cId="3454927351" sldId="257"/>
        </pc:sldMkLst>
        <pc:spChg chg="mod">
          <ac:chgData name="Antoine Maier" userId="fa3aae53916950fd" providerId="LiveId" clId="{D8F32FBC-F9BE-43D9-B4C2-0C2474444D65}" dt="2024-02-24T15:45:23.850" v="3470" actId="20577"/>
          <ac:spMkLst>
            <pc:docMk/>
            <pc:sldMk cId="3454927351" sldId="257"/>
            <ac:spMk id="2" creationId="{ED20BA03-A271-922F-9B99-4DCB5DBAC83A}"/>
          </ac:spMkLst>
        </pc:spChg>
        <pc:spChg chg="del">
          <ac:chgData name="Antoine Maier" userId="fa3aae53916950fd" providerId="LiveId" clId="{D8F32FBC-F9BE-43D9-B4C2-0C2474444D65}" dt="2024-02-23T10:14:34.941" v="40" actId="478"/>
          <ac:spMkLst>
            <pc:docMk/>
            <pc:sldMk cId="3454927351" sldId="257"/>
            <ac:spMk id="3" creationId="{37624120-4E45-BA1E-36DD-31E2CF429AF6}"/>
          </ac:spMkLst>
        </pc:spChg>
        <pc:spChg chg="add mod">
          <ac:chgData name="Antoine Maier" userId="fa3aae53916950fd" providerId="LiveId" clId="{D8F32FBC-F9BE-43D9-B4C2-0C2474444D65}" dt="2024-02-23T10:43:16.761" v="116" actId="14100"/>
          <ac:spMkLst>
            <pc:docMk/>
            <pc:sldMk cId="3454927351" sldId="257"/>
            <ac:spMk id="6" creationId="{6A451F86-50F7-3482-49A7-74D01ABEB593}"/>
          </ac:spMkLst>
        </pc:spChg>
        <pc:spChg chg="add mod">
          <ac:chgData name="Antoine Maier" userId="fa3aae53916950fd" providerId="LiveId" clId="{D8F32FBC-F9BE-43D9-B4C2-0C2474444D65}" dt="2024-02-24T09:04:07.860" v="1606" actId="113"/>
          <ac:spMkLst>
            <pc:docMk/>
            <pc:sldMk cId="3454927351" sldId="257"/>
            <ac:spMk id="7" creationId="{27A363C9-96E3-2E4D-4E1A-5EEAD5167740}"/>
          </ac:spMkLst>
        </pc:spChg>
        <pc:spChg chg="add mod">
          <ac:chgData name="Antoine Maier" userId="fa3aae53916950fd" providerId="LiveId" clId="{D8F32FBC-F9BE-43D9-B4C2-0C2474444D65}" dt="2024-02-23T10:48:47.401" v="210" actId="1076"/>
          <ac:spMkLst>
            <pc:docMk/>
            <pc:sldMk cId="3454927351" sldId="257"/>
            <ac:spMk id="15" creationId="{7F23CD0B-EF1D-E72B-92F6-01A2D37B6F65}"/>
          </ac:spMkLst>
        </pc:spChg>
        <pc:spChg chg="add mod">
          <ac:chgData name="Antoine Maier" userId="fa3aae53916950fd" providerId="LiveId" clId="{D8F32FBC-F9BE-43D9-B4C2-0C2474444D65}" dt="2024-02-23T10:50:41.201" v="254" actId="1076"/>
          <ac:spMkLst>
            <pc:docMk/>
            <pc:sldMk cId="3454927351" sldId="257"/>
            <ac:spMk id="16" creationId="{482F926E-B974-C468-8BE1-2A828B32B8CC}"/>
          </ac:spMkLst>
        </pc:spChg>
        <pc:spChg chg="add mod">
          <ac:chgData name="Antoine Maier" userId="fa3aae53916950fd" providerId="LiveId" clId="{D8F32FBC-F9BE-43D9-B4C2-0C2474444D65}" dt="2024-02-23T10:49:33.922" v="229" actId="1076"/>
          <ac:spMkLst>
            <pc:docMk/>
            <pc:sldMk cId="3454927351" sldId="257"/>
            <ac:spMk id="17" creationId="{46FEF29F-F4F2-CD13-6A0E-D2DA0940582E}"/>
          </ac:spMkLst>
        </pc:spChg>
        <pc:spChg chg="add mod">
          <ac:chgData name="Antoine Maier" userId="fa3aae53916950fd" providerId="LiveId" clId="{D8F32FBC-F9BE-43D9-B4C2-0C2474444D65}" dt="2024-02-23T10:50:51.831" v="280" actId="1036"/>
          <ac:spMkLst>
            <pc:docMk/>
            <pc:sldMk cId="3454927351" sldId="257"/>
            <ac:spMk id="18" creationId="{1578DC39-9FF0-9F6A-C508-2B11FE0E3EB6}"/>
          </ac:spMkLst>
        </pc:spChg>
        <pc:picChg chg="add mod modCrop">
          <ac:chgData name="Antoine Maier" userId="fa3aae53916950fd" providerId="LiveId" clId="{D8F32FBC-F9BE-43D9-B4C2-0C2474444D65}" dt="2024-02-23T10:39:30.662" v="73" actId="1076"/>
          <ac:picMkLst>
            <pc:docMk/>
            <pc:sldMk cId="3454927351" sldId="257"/>
            <ac:picMk id="4" creationId="{DF640500-35B6-3099-2409-F1B56BD08CF0}"/>
          </ac:picMkLst>
        </pc:picChg>
        <pc:picChg chg="add del mod">
          <ac:chgData name="Antoine Maier" userId="fa3aae53916950fd" providerId="LiveId" clId="{D8F32FBC-F9BE-43D9-B4C2-0C2474444D65}" dt="2024-02-23T10:26:51.971" v="46" actId="478"/>
          <ac:picMkLst>
            <pc:docMk/>
            <pc:sldMk cId="3454927351" sldId="257"/>
            <ac:picMk id="5" creationId="{BEBE2599-D7C8-FC01-4021-9B1968C5B0DE}"/>
          </ac:picMkLst>
        </pc:picChg>
        <pc:picChg chg="add del mod">
          <ac:chgData name="Antoine Maier" userId="fa3aae53916950fd" providerId="LiveId" clId="{D8F32FBC-F9BE-43D9-B4C2-0C2474444D65}" dt="2024-02-23T10:33:11.821" v="54" actId="478"/>
          <ac:picMkLst>
            <pc:docMk/>
            <pc:sldMk cId="3454927351" sldId="257"/>
            <ac:picMk id="7" creationId="{7A3274B3-FC4E-2C5F-C199-2B3AA686099C}"/>
          </ac:picMkLst>
        </pc:picChg>
        <pc:picChg chg="add mod">
          <ac:chgData name="Antoine Maier" userId="fa3aae53916950fd" providerId="LiveId" clId="{D8F32FBC-F9BE-43D9-B4C2-0C2474444D65}" dt="2024-02-23T10:33:22.273" v="61" actId="14100"/>
          <ac:picMkLst>
            <pc:docMk/>
            <pc:sldMk cId="3454927351" sldId="257"/>
            <ac:picMk id="9" creationId="{2E54C225-1E2C-B4F4-16CE-E1E355AA939F}"/>
          </ac:picMkLst>
        </pc:picChg>
        <pc:cxnChg chg="add del mod">
          <ac:chgData name="Antoine Maier" userId="fa3aae53916950fd" providerId="LiveId" clId="{D8F32FBC-F9BE-43D9-B4C2-0C2474444D65}" dt="2024-02-23T10:48:20.237" v="206" actId="478"/>
          <ac:cxnSpMkLst>
            <pc:docMk/>
            <pc:sldMk cId="3454927351" sldId="257"/>
            <ac:cxnSpMk id="10" creationId="{66CD2F9E-7CF6-D17C-4AB5-A795C541304A}"/>
          </ac:cxnSpMkLst>
        </pc:cxnChg>
      </pc:sldChg>
      <pc:sldChg chg="addSp delSp modSp new del mod">
        <pc:chgData name="Antoine Maier" userId="fa3aae53916950fd" providerId="LiveId" clId="{D8F32FBC-F9BE-43D9-B4C2-0C2474444D65}" dt="2024-02-24T08:31:18.314" v="1362" actId="47"/>
        <pc:sldMkLst>
          <pc:docMk/>
          <pc:sldMk cId="1811270333" sldId="258"/>
        </pc:sldMkLst>
        <pc:spChg chg="mod">
          <ac:chgData name="Antoine Maier" userId="fa3aae53916950fd" providerId="LiveId" clId="{D8F32FBC-F9BE-43D9-B4C2-0C2474444D65}" dt="2024-02-23T13:22:24.778" v="359" actId="20577"/>
          <ac:spMkLst>
            <pc:docMk/>
            <pc:sldMk cId="1811270333" sldId="258"/>
            <ac:spMk id="2" creationId="{050D42AE-2261-23E7-7DD3-401C8FCA363D}"/>
          </ac:spMkLst>
        </pc:spChg>
        <pc:spChg chg="del mod">
          <ac:chgData name="Antoine Maier" userId="fa3aae53916950fd" providerId="LiveId" clId="{D8F32FBC-F9BE-43D9-B4C2-0C2474444D65}" dt="2024-02-24T08:31:09.544" v="1360" actId="21"/>
          <ac:spMkLst>
            <pc:docMk/>
            <pc:sldMk cId="1811270333" sldId="258"/>
            <ac:spMk id="3" creationId="{8758F3A7-0373-110F-B39E-215BB5C5D9B9}"/>
          </ac:spMkLst>
        </pc:spChg>
        <pc:spChg chg="add del mod">
          <ac:chgData name="Antoine Maier" userId="fa3aae53916950fd" providerId="LiveId" clId="{D8F32FBC-F9BE-43D9-B4C2-0C2474444D65}" dt="2024-02-24T08:31:09.544" v="1360" actId="21"/>
          <ac:spMkLst>
            <pc:docMk/>
            <pc:sldMk cId="1811270333" sldId="258"/>
            <ac:spMk id="6" creationId="{9A65282F-6580-CFB6-B54F-303DB6EC9E05}"/>
          </ac:spMkLst>
        </pc:spChg>
        <pc:spChg chg="add del mod">
          <ac:chgData name="Antoine Maier" userId="fa3aae53916950fd" providerId="LiveId" clId="{D8F32FBC-F9BE-43D9-B4C2-0C2474444D65}" dt="2024-02-23T21:10:44.010" v="1319" actId="478"/>
          <ac:spMkLst>
            <pc:docMk/>
            <pc:sldMk cId="1811270333" sldId="258"/>
            <ac:spMk id="13" creationId="{F07FCE73-0501-B809-8D88-D3407BF13562}"/>
          </ac:spMkLst>
        </pc:spChg>
        <pc:spChg chg="add del mod">
          <ac:chgData name="Antoine Maier" userId="fa3aae53916950fd" providerId="LiveId" clId="{D8F32FBC-F9BE-43D9-B4C2-0C2474444D65}" dt="2024-02-24T08:31:09.544" v="1360" actId="21"/>
          <ac:spMkLst>
            <pc:docMk/>
            <pc:sldMk cId="1811270333" sldId="258"/>
            <ac:spMk id="16" creationId="{7E6B2AB9-1477-5136-3CAB-56046CF94A89}"/>
          </ac:spMkLst>
        </pc:spChg>
        <pc:spChg chg="add del mod">
          <ac:chgData name="Antoine Maier" userId="fa3aae53916950fd" providerId="LiveId" clId="{D8F32FBC-F9BE-43D9-B4C2-0C2474444D65}" dt="2024-02-23T21:10:51.016" v="1320" actId="21"/>
          <ac:spMkLst>
            <pc:docMk/>
            <pc:sldMk cId="1811270333" sldId="258"/>
            <ac:spMk id="17" creationId="{143D4569-1719-CDE2-EDC9-D15CEC9E7505}"/>
          </ac:spMkLst>
        </pc:spChg>
        <pc:spChg chg="add del mod">
          <ac:chgData name="Antoine Maier" userId="fa3aae53916950fd" providerId="LiveId" clId="{D8F32FBC-F9BE-43D9-B4C2-0C2474444D65}" dt="2024-02-23T21:10:51.016" v="1320" actId="21"/>
          <ac:spMkLst>
            <pc:docMk/>
            <pc:sldMk cId="1811270333" sldId="258"/>
            <ac:spMk id="18" creationId="{4AC10C35-4031-735E-C0A9-DA52D756AF57}"/>
          </ac:spMkLst>
        </pc:spChg>
        <pc:spChg chg="add del mod">
          <ac:chgData name="Antoine Maier" userId="fa3aae53916950fd" providerId="LiveId" clId="{D8F32FBC-F9BE-43D9-B4C2-0C2474444D65}" dt="2024-02-23T21:10:51.016" v="1320" actId="21"/>
          <ac:spMkLst>
            <pc:docMk/>
            <pc:sldMk cId="1811270333" sldId="258"/>
            <ac:spMk id="21" creationId="{60559DF8-2C5C-32FD-A3F1-4069DB24D726}"/>
          </ac:spMkLst>
        </pc:spChg>
        <pc:spChg chg="add del mod">
          <ac:chgData name="Antoine Maier" userId="fa3aae53916950fd" providerId="LiveId" clId="{D8F32FBC-F9BE-43D9-B4C2-0C2474444D65}" dt="2024-02-23T21:10:51.016" v="1320" actId="21"/>
          <ac:spMkLst>
            <pc:docMk/>
            <pc:sldMk cId="1811270333" sldId="258"/>
            <ac:spMk id="24" creationId="{34A10118-2385-D81C-02FA-4A293CB0DCC8}"/>
          </ac:spMkLst>
        </pc:spChg>
        <pc:spChg chg="add mod">
          <ac:chgData name="Antoine Maier" userId="fa3aae53916950fd" providerId="LiveId" clId="{D8F32FBC-F9BE-43D9-B4C2-0C2474444D65}" dt="2024-02-24T08:31:09.544" v="1360" actId="21"/>
          <ac:spMkLst>
            <pc:docMk/>
            <pc:sldMk cId="1811270333" sldId="258"/>
            <ac:spMk id="26" creationId="{AFDF8577-21A9-8B24-02A5-C7A273570ACE}"/>
          </ac:spMkLst>
        </pc:spChg>
        <pc:picChg chg="add del mod">
          <ac:chgData name="Antoine Maier" userId="fa3aae53916950fd" providerId="LiveId" clId="{D8F32FBC-F9BE-43D9-B4C2-0C2474444D65}" dt="2024-02-23T15:50:48.612" v="417" actId="478"/>
          <ac:picMkLst>
            <pc:docMk/>
            <pc:sldMk cId="1811270333" sldId="258"/>
            <ac:picMk id="5" creationId="{2F9E0014-679B-09E9-E826-986F56E15D99}"/>
          </ac:picMkLst>
        </pc:picChg>
        <pc:picChg chg="add del mod">
          <ac:chgData name="Antoine Maier" userId="fa3aae53916950fd" providerId="LiveId" clId="{D8F32FBC-F9BE-43D9-B4C2-0C2474444D65}" dt="2024-02-24T08:31:09.544" v="1360" actId="21"/>
          <ac:picMkLst>
            <pc:docMk/>
            <pc:sldMk cId="1811270333" sldId="258"/>
            <ac:picMk id="8" creationId="{9A4E9E8D-F3C1-76EF-C555-EED36CE7428E}"/>
          </ac:picMkLst>
        </pc:picChg>
        <pc:picChg chg="add del mod">
          <ac:chgData name="Antoine Maier" userId="fa3aae53916950fd" providerId="LiveId" clId="{D8F32FBC-F9BE-43D9-B4C2-0C2474444D65}" dt="2024-02-24T08:31:09.544" v="1360" actId="21"/>
          <ac:picMkLst>
            <pc:docMk/>
            <pc:sldMk cId="1811270333" sldId="258"/>
            <ac:picMk id="10" creationId="{67F10017-9484-FC9F-7889-EE2C8E8C6B42}"/>
          </ac:picMkLst>
        </pc:picChg>
        <pc:picChg chg="add del mod ord">
          <ac:chgData name="Antoine Maier" userId="fa3aae53916950fd" providerId="LiveId" clId="{D8F32FBC-F9BE-43D9-B4C2-0C2474444D65}" dt="2024-02-23T21:10:51.016" v="1320" actId="21"/>
          <ac:picMkLst>
            <pc:docMk/>
            <pc:sldMk cId="1811270333" sldId="258"/>
            <ac:picMk id="12" creationId="{58422A8E-2FE7-4805-C44A-027E31E4B7A1}"/>
          </ac:picMkLst>
        </pc:picChg>
        <pc:picChg chg="add del mod">
          <ac:chgData name="Antoine Maier" userId="fa3aae53916950fd" providerId="LiveId" clId="{D8F32FBC-F9BE-43D9-B4C2-0C2474444D65}" dt="2024-02-23T21:10:51.016" v="1320" actId="21"/>
          <ac:picMkLst>
            <pc:docMk/>
            <pc:sldMk cId="1811270333" sldId="258"/>
            <ac:picMk id="15" creationId="{A3E65794-1064-5AA0-06C1-72FD855E4AA7}"/>
          </ac:picMkLst>
        </pc:picChg>
        <pc:picChg chg="add del mod">
          <ac:chgData name="Antoine Maier" userId="fa3aae53916950fd" providerId="LiveId" clId="{D8F32FBC-F9BE-43D9-B4C2-0C2474444D65}" dt="2024-02-23T21:10:51.016" v="1320" actId="21"/>
          <ac:picMkLst>
            <pc:docMk/>
            <pc:sldMk cId="1811270333" sldId="258"/>
            <ac:picMk id="20" creationId="{8E2102D4-C572-C0BF-D274-849E70A1904A}"/>
          </ac:picMkLst>
        </pc:picChg>
        <pc:picChg chg="add del mod">
          <ac:chgData name="Antoine Maier" userId="fa3aae53916950fd" providerId="LiveId" clId="{D8F32FBC-F9BE-43D9-B4C2-0C2474444D65}" dt="2024-02-23T21:10:51.016" v="1320" actId="21"/>
          <ac:picMkLst>
            <pc:docMk/>
            <pc:sldMk cId="1811270333" sldId="258"/>
            <ac:picMk id="23" creationId="{A289CC8E-CCF3-856A-2658-5D15922DB740}"/>
          </ac:picMkLst>
        </pc:picChg>
      </pc:sldChg>
      <pc:sldChg chg="addSp delSp modSp new del mod">
        <pc:chgData name="Antoine Maier" userId="fa3aae53916950fd" providerId="LiveId" clId="{D8F32FBC-F9BE-43D9-B4C2-0C2474444D65}" dt="2024-02-24T08:32:29.834" v="1415" actId="47"/>
        <pc:sldMkLst>
          <pc:docMk/>
          <pc:sldMk cId="845697994" sldId="259"/>
        </pc:sldMkLst>
        <pc:spChg chg="mod">
          <ac:chgData name="Antoine Maier" userId="fa3aae53916950fd" providerId="LiveId" clId="{D8F32FBC-F9BE-43D9-B4C2-0C2474444D65}" dt="2024-02-23T16:48:01.352" v="1143" actId="20577"/>
          <ac:spMkLst>
            <pc:docMk/>
            <pc:sldMk cId="845697994" sldId="259"/>
            <ac:spMk id="2" creationId="{C9F8D00B-061D-4A45-74C7-50C2E8B91D50}"/>
          </ac:spMkLst>
        </pc:spChg>
        <pc:spChg chg="del">
          <ac:chgData name="Antoine Maier" userId="fa3aae53916950fd" providerId="LiveId" clId="{D8F32FBC-F9BE-43D9-B4C2-0C2474444D65}" dt="2024-02-23T16:30:12.901" v="720" actId="931"/>
          <ac:spMkLst>
            <pc:docMk/>
            <pc:sldMk cId="845697994" sldId="259"/>
            <ac:spMk id="3" creationId="{DC99D0AB-9C64-CD1C-2CE4-8F8B3B86D6A0}"/>
          </ac:spMkLst>
        </pc:spChg>
        <pc:spChg chg="add del mod">
          <ac:chgData name="Antoine Maier" userId="fa3aae53916950fd" providerId="LiveId" clId="{D8F32FBC-F9BE-43D9-B4C2-0C2474444D65}" dt="2024-02-23T16:32:41.322" v="838" actId="478"/>
          <ac:spMkLst>
            <pc:docMk/>
            <pc:sldMk cId="845697994" sldId="259"/>
            <ac:spMk id="6" creationId="{B1B414F9-38BD-1F40-CF86-4A53ED0E2F9A}"/>
          </ac:spMkLst>
        </pc:spChg>
        <pc:spChg chg="add del mod">
          <ac:chgData name="Antoine Maier" userId="fa3aae53916950fd" providerId="LiveId" clId="{D8F32FBC-F9BE-43D9-B4C2-0C2474444D65}" dt="2024-02-24T08:32:24.814" v="1413" actId="21"/>
          <ac:spMkLst>
            <pc:docMk/>
            <pc:sldMk cId="845697994" sldId="259"/>
            <ac:spMk id="7" creationId="{0A5C14A4-74D3-7567-5182-59A59CE06F28}"/>
          </ac:spMkLst>
        </pc:spChg>
        <pc:spChg chg="add del mod">
          <ac:chgData name="Antoine Maier" userId="fa3aae53916950fd" providerId="LiveId" clId="{D8F32FBC-F9BE-43D9-B4C2-0C2474444D65}" dt="2024-02-24T08:32:24.814" v="1413" actId="21"/>
          <ac:spMkLst>
            <pc:docMk/>
            <pc:sldMk cId="845697994" sldId="259"/>
            <ac:spMk id="9" creationId="{0E060691-4539-41B5-BCD3-0C2ED9589021}"/>
          </ac:spMkLst>
        </pc:spChg>
        <pc:spChg chg="add mod">
          <ac:chgData name="Antoine Maier" userId="fa3aae53916950fd" providerId="LiveId" clId="{D8F32FBC-F9BE-43D9-B4C2-0C2474444D65}" dt="2024-02-23T16:43:17.241" v="1075" actId="164"/>
          <ac:spMkLst>
            <pc:docMk/>
            <pc:sldMk cId="845697994" sldId="259"/>
            <ac:spMk id="12" creationId="{BB034F58-862E-7EF4-ECB4-25EA3AB5C84C}"/>
          </ac:spMkLst>
        </pc:spChg>
        <pc:spChg chg="add mod">
          <ac:chgData name="Antoine Maier" userId="fa3aae53916950fd" providerId="LiveId" clId="{D8F32FBC-F9BE-43D9-B4C2-0C2474444D65}" dt="2024-02-23T16:43:17.241" v="1075" actId="164"/>
          <ac:spMkLst>
            <pc:docMk/>
            <pc:sldMk cId="845697994" sldId="259"/>
            <ac:spMk id="13" creationId="{A7A891DF-719B-CE89-20CE-B55DCDE177C3}"/>
          </ac:spMkLst>
        </pc:spChg>
        <pc:spChg chg="add mod">
          <ac:chgData name="Antoine Maier" userId="fa3aae53916950fd" providerId="LiveId" clId="{D8F32FBC-F9BE-43D9-B4C2-0C2474444D65}" dt="2024-02-23T16:43:17.241" v="1075" actId="164"/>
          <ac:spMkLst>
            <pc:docMk/>
            <pc:sldMk cId="845697994" sldId="259"/>
            <ac:spMk id="14" creationId="{6822CE92-2B52-8095-CF31-9B4ECD986AFD}"/>
          </ac:spMkLst>
        </pc:spChg>
        <pc:spChg chg="add del mod">
          <ac:chgData name="Antoine Maier" userId="fa3aae53916950fd" providerId="LiveId" clId="{D8F32FBC-F9BE-43D9-B4C2-0C2474444D65}" dt="2024-02-24T08:32:24.814" v="1413" actId="21"/>
          <ac:spMkLst>
            <pc:docMk/>
            <pc:sldMk cId="845697994" sldId="259"/>
            <ac:spMk id="40" creationId="{65B7E2A8-C6E3-9842-AA66-681BA7FADCB0}"/>
          </ac:spMkLst>
        </pc:spChg>
        <pc:spChg chg="add del mod">
          <ac:chgData name="Antoine Maier" userId="fa3aae53916950fd" providerId="LiveId" clId="{D8F32FBC-F9BE-43D9-B4C2-0C2474444D65}" dt="2024-02-24T08:32:24.814" v="1413" actId="21"/>
          <ac:spMkLst>
            <pc:docMk/>
            <pc:sldMk cId="845697994" sldId="259"/>
            <ac:spMk id="41" creationId="{D2B14320-F41D-5A2E-F6EB-29686A59F3FC}"/>
          </ac:spMkLst>
        </pc:spChg>
        <pc:spChg chg="add del mod">
          <ac:chgData name="Antoine Maier" userId="fa3aae53916950fd" providerId="LiveId" clId="{D8F32FBC-F9BE-43D9-B4C2-0C2474444D65}" dt="2024-02-24T08:32:24.814" v="1413" actId="21"/>
          <ac:spMkLst>
            <pc:docMk/>
            <pc:sldMk cId="845697994" sldId="259"/>
            <ac:spMk id="42" creationId="{19AB58DD-B632-7BFC-4126-58F66A1FE853}"/>
          </ac:spMkLst>
        </pc:spChg>
        <pc:spChg chg="add del mod">
          <ac:chgData name="Antoine Maier" userId="fa3aae53916950fd" providerId="LiveId" clId="{D8F32FBC-F9BE-43D9-B4C2-0C2474444D65}" dt="2024-02-23T16:49:21.272" v="1163" actId="478"/>
          <ac:spMkLst>
            <pc:docMk/>
            <pc:sldMk cId="845697994" sldId="259"/>
            <ac:spMk id="43" creationId="{C175F836-C0C1-A154-E539-D9C7AB0F75E4}"/>
          </ac:spMkLst>
        </pc:spChg>
        <pc:spChg chg="add del mod">
          <ac:chgData name="Antoine Maier" userId="fa3aae53916950fd" providerId="LiveId" clId="{D8F32FBC-F9BE-43D9-B4C2-0C2474444D65}" dt="2024-02-24T08:32:24.814" v="1413" actId="21"/>
          <ac:spMkLst>
            <pc:docMk/>
            <pc:sldMk cId="845697994" sldId="259"/>
            <ac:spMk id="52" creationId="{30925DCB-E271-B008-96F8-C80A35A19014}"/>
          </ac:spMkLst>
        </pc:spChg>
        <pc:spChg chg="add del mod">
          <ac:chgData name="Antoine Maier" userId="fa3aae53916950fd" providerId="LiveId" clId="{D8F32FBC-F9BE-43D9-B4C2-0C2474444D65}" dt="2024-02-24T08:32:24.814" v="1413" actId="21"/>
          <ac:spMkLst>
            <pc:docMk/>
            <pc:sldMk cId="845697994" sldId="259"/>
            <ac:spMk id="53" creationId="{5D1FAD9F-D740-790C-E57C-F53C2A978A43}"/>
          </ac:spMkLst>
        </pc:spChg>
        <pc:spChg chg="add del mod">
          <ac:chgData name="Antoine Maier" userId="fa3aae53916950fd" providerId="LiveId" clId="{D8F32FBC-F9BE-43D9-B4C2-0C2474444D65}" dt="2024-02-24T08:32:24.814" v="1413" actId="21"/>
          <ac:spMkLst>
            <pc:docMk/>
            <pc:sldMk cId="845697994" sldId="259"/>
            <ac:spMk id="54" creationId="{89CABC6D-5C6E-3EDE-E1F0-4FD5435074FE}"/>
          </ac:spMkLst>
        </pc:spChg>
        <pc:spChg chg="add mod">
          <ac:chgData name="Antoine Maier" userId="fa3aae53916950fd" providerId="LiveId" clId="{D8F32FBC-F9BE-43D9-B4C2-0C2474444D65}" dt="2024-02-24T08:32:24.814" v="1413" actId="21"/>
          <ac:spMkLst>
            <pc:docMk/>
            <pc:sldMk cId="845697994" sldId="259"/>
            <ac:spMk id="56" creationId="{E7662B1B-A17C-6E7B-7AC4-AA54EB1E1E51}"/>
          </ac:spMkLst>
        </pc:spChg>
        <pc:grpChg chg="add del mod">
          <ac:chgData name="Antoine Maier" userId="fa3aae53916950fd" providerId="LiveId" clId="{D8F32FBC-F9BE-43D9-B4C2-0C2474444D65}" dt="2024-02-24T08:32:24.814" v="1413" actId="21"/>
          <ac:grpSpMkLst>
            <pc:docMk/>
            <pc:sldMk cId="845697994" sldId="259"/>
            <ac:grpSpMk id="27" creationId="{75BE6B45-DBE6-0A50-8281-5659EC396AE7}"/>
          </ac:grpSpMkLst>
        </pc:grpChg>
        <pc:picChg chg="add del mod">
          <ac:chgData name="Antoine Maier" userId="fa3aae53916950fd" providerId="LiveId" clId="{D8F32FBC-F9BE-43D9-B4C2-0C2474444D65}" dt="2024-02-24T08:32:24.814" v="1413" actId="21"/>
          <ac:picMkLst>
            <pc:docMk/>
            <pc:sldMk cId="845697994" sldId="259"/>
            <ac:picMk id="5" creationId="{1F43C5BC-232D-CA6B-A307-EB455E4AE293}"/>
          </ac:picMkLst>
        </pc:picChg>
        <pc:picChg chg="add del mod">
          <ac:chgData name="Antoine Maier" userId="fa3aae53916950fd" providerId="LiveId" clId="{D8F32FBC-F9BE-43D9-B4C2-0C2474444D65}" dt="2024-02-24T08:32:24.814" v="1413" actId="21"/>
          <ac:picMkLst>
            <pc:docMk/>
            <pc:sldMk cId="845697994" sldId="259"/>
            <ac:picMk id="11" creationId="{286D7570-2A52-9703-10E0-25FD05C47A4C}"/>
          </ac:picMkLst>
        </pc:picChg>
        <pc:picChg chg="add del mod">
          <ac:chgData name="Antoine Maier" userId="fa3aae53916950fd" providerId="LiveId" clId="{D8F32FBC-F9BE-43D9-B4C2-0C2474444D65}" dt="2024-02-23T16:45:16.411" v="1093" actId="478"/>
          <ac:picMkLst>
            <pc:docMk/>
            <pc:sldMk cId="845697994" sldId="259"/>
            <ac:picMk id="29" creationId="{BA8D660D-1B42-D666-E15C-2DCE7459C4CB}"/>
          </ac:picMkLst>
        </pc:picChg>
        <pc:picChg chg="add del mod">
          <ac:chgData name="Antoine Maier" userId="fa3aae53916950fd" providerId="LiveId" clId="{D8F32FBC-F9BE-43D9-B4C2-0C2474444D65}" dt="2024-02-23T16:45:15.462" v="1092" actId="478"/>
          <ac:picMkLst>
            <pc:docMk/>
            <pc:sldMk cId="845697994" sldId="259"/>
            <ac:picMk id="31" creationId="{CD12328D-9E0A-F738-038F-04A2524F3FD6}"/>
          </ac:picMkLst>
        </pc:picChg>
        <pc:picChg chg="add del mod">
          <ac:chgData name="Antoine Maier" userId="fa3aae53916950fd" providerId="LiveId" clId="{D8F32FBC-F9BE-43D9-B4C2-0C2474444D65}" dt="2024-02-24T08:32:24.814" v="1413" actId="21"/>
          <ac:picMkLst>
            <pc:docMk/>
            <pc:sldMk cId="845697994" sldId="259"/>
            <ac:picMk id="33" creationId="{7A5AFB52-3493-1B62-2A4B-8DD308005606}"/>
          </ac:picMkLst>
        </pc:picChg>
        <pc:picChg chg="add del mod">
          <ac:chgData name="Antoine Maier" userId="fa3aae53916950fd" providerId="LiveId" clId="{D8F32FBC-F9BE-43D9-B4C2-0C2474444D65}" dt="2024-02-23T16:47:06.432" v="1108" actId="478"/>
          <ac:picMkLst>
            <pc:docMk/>
            <pc:sldMk cId="845697994" sldId="259"/>
            <ac:picMk id="35" creationId="{64F9A067-B169-E500-F5F9-88A9F8079210}"/>
          </ac:picMkLst>
        </pc:picChg>
        <pc:picChg chg="add del mod">
          <ac:chgData name="Antoine Maier" userId="fa3aae53916950fd" providerId="LiveId" clId="{D8F32FBC-F9BE-43D9-B4C2-0C2474444D65}" dt="2024-02-23T16:46:45.885" v="1105" actId="478"/>
          <ac:picMkLst>
            <pc:docMk/>
            <pc:sldMk cId="845697994" sldId="259"/>
            <ac:picMk id="37" creationId="{54126723-74F4-A28E-E320-5E612CC01305}"/>
          </ac:picMkLst>
        </pc:picChg>
        <pc:picChg chg="add del mod">
          <ac:chgData name="Antoine Maier" userId="fa3aae53916950fd" providerId="LiveId" clId="{D8F32FBC-F9BE-43D9-B4C2-0C2474444D65}" dt="2024-02-24T08:32:24.814" v="1413" actId="21"/>
          <ac:picMkLst>
            <pc:docMk/>
            <pc:sldMk cId="845697994" sldId="259"/>
            <ac:picMk id="39" creationId="{91D0BF37-5DA7-A46C-6819-94493FA6C9C6}"/>
          </ac:picMkLst>
        </pc:picChg>
        <pc:picChg chg="add del mod">
          <ac:chgData name="Antoine Maier" userId="fa3aae53916950fd" providerId="LiveId" clId="{D8F32FBC-F9BE-43D9-B4C2-0C2474444D65}" dt="2024-02-24T08:32:24.814" v="1413" actId="21"/>
          <ac:picMkLst>
            <pc:docMk/>
            <pc:sldMk cId="845697994" sldId="259"/>
            <ac:picMk id="45" creationId="{1C79E24A-0F69-BF52-C571-1BC39B9F6B02}"/>
          </ac:picMkLst>
        </pc:picChg>
        <pc:picChg chg="add del mod">
          <ac:chgData name="Antoine Maier" userId="fa3aae53916950fd" providerId="LiveId" clId="{D8F32FBC-F9BE-43D9-B4C2-0C2474444D65}" dt="2024-02-24T08:32:24.814" v="1413" actId="21"/>
          <ac:picMkLst>
            <pc:docMk/>
            <pc:sldMk cId="845697994" sldId="259"/>
            <ac:picMk id="47" creationId="{2B42AA87-4C11-980B-2D88-E76A9D738A4A}"/>
          </ac:picMkLst>
        </pc:picChg>
        <pc:picChg chg="add del mod">
          <ac:chgData name="Antoine Maier" userId="fa3aae53916950fd" providerId="LiveId" clId="{D8F32FBC-F9BE-43D9-B4C2-0C2474444D65}" dt="2024-02-24T08:32:24.814" v="1413" actId="21"/>
          <ac:picMkLst>
            <pc:docMk/>
            <pc:sldMk cId="845697994" sldId="259"/>
            <ac:picMk id="49" creationId="{3C9B7CC7-C2DC-2918-238E-C146CEACEFBF}"/>
          </ac:picMkLst>
        </pc:picChg>
        <pc:picChg chg="add del mod">
          <ac:chgData name="Antoine Maier" userId="fa3aae53916950fd" providerId="LiveId" clId="{D8F32FBC-F9BE-43D9-B4C2-0C2474444D65}" dt="2024-02-24T08:32:24.814" v="1413" actId="21"/>
          <ac:picMkLst>
            <pc:docMk/>
            <pc:sldMk cId="845697994" sldId="259"/>
            <ac:picMk id="51" creationId="{A3384143-98E3-63AA-B9EC-C627590CA5F7}"/>
          </ac:picMkLst>
        </pc:picChg>
        <pc:cxnChg chg="add del mod">
          <ac:chgData name="Antoine Maier" userId="fa3aae53916950fd" providerId="LiveId" clId="{D8F32FBC-F9BE-43D9-B4C2-0C2474444D65}" dt="2024-02-23T16:41:22.772" v="1019" actId="478"/>
          <ac:cxnSpMkLst>
            <pc:docMk/>
            <pc:sldMk cId="845697994" sldId="259"/>
            <ac:cxnSpMk id="16" creationId="{B478AF79-079C-5038-463E-A6156C4F5163}"/>
          </ac:cxnSpMkLst>
        </pc:cxnChg>
        <pc:cxnChg chg="add del">
          <ac:chgData name="Antoine Maier" userId="fa3aae53916950fd" providerId="LiveId" clId="{D8F32FBC-F9BE-43D9-B4C2-0C2474444D65}" dt="2024-02-23T16:41:47.372" v="1022" actId="478"/>
          <ac:cxnSpMkLst>
            <pc:docMk/>
            <pc:sldMk cId="845697994" sldId="259"/>
            <ac:cxnSpMk id="18" creationId="{0D144539-E282-4E1E-C989-CF2C0243A1ED}"/>
          </ac:cxnSpMkLst>
        </pc:cxnChg>
        <pc:cxnChg chg="add mod">
          <ac:chgData name="Antoine Maier" userId="fa3aae53916950fd" providerId="LiveId" clId="{D8F32FBC-F9BE-43D9-B4C2-0C2474444D65}" dt="2024-02-24T08:32:24.814" v="1413" actId="21"/>
          <ac:cxnSpMkLst>
            <pc:docMk/>
            <pc:sldMk cId="845697994" sldId="259"/>
            <ac:cxnSpMk id="20" creationId="{F370F096-BBE8-E28D-11AE-5D214AC745E0}"/>
          </ac:cxnSpMkLst>
        </pc:cxnChg>
        <pc:cxnChg chg="add mod">
          <ac:chgData name="Antoine Maier" userId="fa3aae53916950fd" providerId="LiveId" clId="{D8F32FBC-F9BE-43D9-B4C2-0C2474444D65}" dt="2024-02-24T08:32:24.814" v="1413" actId="21"/>
          <ac:cxnSpMkLst>
            <pc:docMk/>
            <pc:sldMk cId="845697994" sldId="259"/>
            <ac:cxnSpMk id="22" creationId="{1FBA2F2C-0F87-8DCC-156B-8F7F21F1D2A0}"/>
          </ac:cxnSpMkLst>
        </pc:cxnChg>
        <pc:cxnChg chg="add del mod">
          <ac:chgData name="Antoine Maier" userId="fa3aae53916950fd" providerId="LiveId" clId="{D8F32FBC-F9BE-43D9-B4C2-0C2474444D65}" dt="2024-02-23T16:42:15.022" v="1025" actId="11529"/>
          <ac:cxnSpMkLst>
            <pc:docMk/>
            <pc:sldMk cId="845697994" sldId="259"/>
            <ac:cxnSpMk id="24" creationId="{3F973689-4239-155E-7A4E-3E42BEFCA246}"/>
          </ac:cxnSpMkLst>
        </pc:cxnChg>
        <pc:cxnChg chg="add mod">
          <ac:chgData name="Antoine Maier" userId="fa3aae53916950fd" providerId="LiveId" clId="{D8F32FBC-F9BE-43D9-B4C2-0C2474444D65}" dt="2024-02-24T08:32:24.814" v="1413" actId="21"/>
          <ac:cxnSpMkLst>
            <pc:docMk/>
            <pc:sldMk cId="845697994" sldId="259"/>
            <ac:cxnSpMk id="26" creationId="{648FCA13-71AA-8848-0D84-CF6809930365}"/>
          </ac:cxnSpMkLst>
        </pc:cxnChg>
      </pc:sldChg>
      <pc:sldChg chg="delSp mod delAnim">
        <pc:chgData name="Antoine Maier" userId="fa3aae53916950fd" providerId="LiveId" clId="{D8F32FBC-F9BE-43D9-B4C2-0C2474444D65}" dt="2024-02-24T08:48:19.424" v="1520" actId="478"/>
        <pc:sldMkLst>
          <pc:docMk/>
          <pc:sldMk cId="17427817" sldId="260"/>
        </pc:sldMkLst>
        <pc:picChg chg="del">
          <ac:chgData name="Antoine Maier" userId="fa3aae53916950fd" providerId="LiveId" clId="{D8F32FBC-F9BE-43D9-B4C2-0C2474444D65}" dt="2024-02-24T08:48:19.424" v="1520" actId="478"/>
          <ac:picMkLst>
            <pc:docMk/>
            <pc:sldMk cId="17427817" sldId="260"/>
            <ac:picMk id="100" creationId="{13396306-6EFE-8567-EB14-8A71A0A4B877}"/>
          </ac:picMkLst>
        </pc:picChg>
        <pc:picChg chg="del">
          <ac:chgData name="Antoine Maier" userId="fa3aae53916950fd" providerId="LiveId" clId="{D8F32FBC-F9BE-43D9-B4C2-0C2474444D65}" dt="2024-02-24T08:48:17.654" v="1519" actId="478"/>
          <ac:picMkLst>
            <pc:docMk/>
            <pc:sldMk cId="17427817" sldId="260"/>
            <ac:picMk id="101" creationId="{FEBF8299-1586-A02D-EC71-E364FF0482C8}"/>
          </ac:picMkLst>
        </pc:picChg>
      </pc:sldChg>
      <pc:sldChg chg="delSp modSp new mod">
        <pc:chgData name="Antoine Maier" userId="fa3aae53916950fd" providerId="LiveId" clId="{D8F32FBC-F9BE-43D9-B4C2-0C2474444D65}" dt="2024-02-23T17:26:00.762" v="1227" actId="1076"/>
        <pc:sldMkLst>
          <pc:docMk/>
          <pc:sldMk cId="267047973" sldId="261"/>
        </pc:sldMkLst>
        <pc:spChg chg="mod">
          <ac:chgData name="Antoine Maier" userId="fa3aae53916950fd" providerId="LiveId" clId="{D8F32FBC-F9BE-43D9-B4C2-0C2474444D65}" dt="2024-02-23T17:26:00.762" v="1227" actId="1076"/>
          <ac:spMkLst>
            <pc:docMk/>
            <pc:sldMk cId="267047973" sldId="261"/>
            <ac:spMk id="2" creationId="{9FD5963D-6B71-99B7-7A8D-71BA569B37A9}"/>
          </ac:spMkLst>
        </pc:spChg>
        <pc:spChg chg="del">
          <ac:chgData name="Antoine Maier" userId="fa3aae53916950fd" providerId="LiveId" clId="{D8F32FBC-F9BE-43D9-B4C2-0C2474444D65}" dt="2024-02-23T17:25:45.612" v="1222" actId="478"/>
          <ac:spMkLst>
            <pc:docMk/>
            <pc:sldMk cId="267047973" sldId="261"/>
            <ac:spMk id="3" creationId="{8432C342-04E0-5CDE-A223-8EEE8599E7AA}"/>
          </ac:spMkLst>
        </pc:spChg>
      </pc:sldChg>
      <pc:sldChg chg="addSp delSp modSp new del mod">
        <pc:chgData name="Antoine Maier" userId="fa3aae53916950fd" providerId="LiveId" clId="{D8F32FBC-F9BE-43D9-B4C2-0C2474444D65}" dt="2024-02-24T08:30:33.634" v="1357" actId="47"/>
        <pc:sldMkLst>
          <pc:docMk/>
          <pc:sldMk cId="3713906504" sldId="262"/>
        </pc:sldMkLst>
        <pc:spChg chg="mod">
          <ac:chgData name="Antoine Maier" userId="fa3aae53916950fd" providerId="LiveId" clId="{D8F32FBC-F9BE-43D9-B4C2-0C2474444D65}" dt="2024-02-23T17:26:42.272" v="1242" actId="20577"/>
          <ac:spMkLst>
            <pc:docMk/>
            <pc:sldMk cId="3713906504" sldId="262"/>
            <ac:spMk id="2" creationId="{95634E7E-8EB1-DFE5-0CE9-9296B087380B}"/>
          </ac:spMkLst>
        </pc:spChg>
        <pc:spChg chg="del">
          <ac:chgData name="Antoine Maier" userId="fa3aae53916950fd" providerId="LiveId" clId="{D8F32FBC-F9BE-43D9-B4C2-0C2474444D65}" dt="2024-02-23T21:14:22.069" v="1335" actId="478"/>
          <ac:spMkLst>
            <pc:docMk/>
            <pc:sldMk cId="3713906504" sldId="262"/>
            <ac:spMk id="3" creationId="{17448CAA-4734-E39D-DFDA-823D9679C2A3}"/>
          </ac:spMkLst>
        </pc:spChg>
        <pc:picChg chg="add del mod">
          <ac:chgData name="Antoine Maier" userId="fa3aae53916950fd" providerId="LiveId" clId="{D8F32FBC-F9BE-43D9-B4C2-0C2474444D65}" dt="2024-02-24T08:30:29.745" v="1355" actId="21"/>
          <ac:picMkLst>
            <pc:docMk/>
            <pc:sldMk cId="3713906504" sldId="262"/>
            <ac:picMk id="5" creationId="{75874B15-F3ED-EB94-5F9D-8554A9D1F667}"/>
          </ac:picMkLst>
        </pc:picChg>
      </pc:sldChg>
      <pc:sldChg chg="addSp delSp modSp new del mod">
        <pc:chgData name="Antoine Maier" userId="fa3aae53916950fd" providerId="LiveId" clId="{D8F32FBC-F9BE-43D9-B4C2-0C2474444D65}" dt="2024-02-24T08:31:45.324" v="1384" actId="47"/>
        <pc:sldMkLst>
          <pc:docMk/>
          <pc:sldMk cId="858156727" sldId="263"/>
        </pc:sldMkLst>
        <pc:spChg chg="mod">
          <ac:chgData name="Antoine Maier" userId="fa3aae53916950fd" providerId="LiveId" clId="{D8F32FBC-F9BE-43D9-B4C2-0C2474444D65}" dt="2024-02-23T21:10:39.499" v="1318" actId="20577"/>
          <ac:spMkLst>
            <pc:docMk/>
            <pc:sldMk cId="858156727" sldId="263"/>
            <ac:spMk id="2" creationId="{7C891531-864B-4F3D-DDA0-CF97399F042B}"/>
          </ac:spMkLst>
        </pc:spChg>
        <pc:spChg chg="del">
          <ac:chgData name="Antoine Maier" userId="fa3aae53916950fd" providerId="LiveId" clId="{D8F32FBC-F9BE-43D9-B4C2-0C2474444D65}" dt="2024-02-23T21:10:55.199" v="1321" actId="478"/>
          <ac:spMkLst>
            <pc:docMk/>
            <pc:sldMk cId="858156727" sldId="263"/>
            <ac:spMk id="3" creationId="{B22B267B-5D6E-73AA-1B1B-26DDDCE89789}"/>
          </ac:spMkLst>
        </pc:spChg>
        <pc:spChg chg="add del mod">
          <ac:chgData name="Antoine Maier" userId="fa3aae53916950fd" providerId="LiveId" clId="{D8F32FBC-F9BE-43D9-B4C2-0C2474444D65}" dt="2024-02-24T08:31:41.434" v="1382" actId="21"/>
          <ac:spMkLst>
            <pc:docMk/>
            <pc:sldMk cId="858156727" sldId="263"/>
            <ac:spMk id="17" creationId="{143D4569-1719-CDE2-EDC9-D15CEC9E7505}"/>
          </ac:spMkLst>
        </pc:spChg>
        <pc:spChg chg="add del mod">
          <ac:chgData name="Antoine Maier" userId="fa3aae53916950fd" providerId="LiveId" clId="{D8F32FBC-F9BE-43D9-B4C2-0C2474444D65}" dt="2024-02-24T08:31:41.434" v="1382" actId="21"/>
          <ac:spMkLst>
            <pc:docMk/>
            <pc:sldMk cId="858156727" sldId="263"/>
            <ac:spMk id="18" creationId="{4AC10C35-4031-735E-C0A9-DA52D756AF57}"/>
          </ac:spMkLst>
        </pc:spChg>
        <pc:spChg chg="add del mod">
          <ac:chgData name="Antoine Maier" userId="fa3aae53916950fd" providerId="LiveId" clId="{D8F32FBC-F9BE-43D9-B4C2-0C2474444D65}" dt="2024-02-24T08:31:41.434" v="1382" actId="21"/>
          <ac:spMkLst>
            <pc:docMk/>
            <pc:sldMk cId="858156727" sldId="263"/>
            <ac:spMk id="21" creationId="{60559DF8-2C5C-32FD-A3F1-4069DB24D726}"/>
          </ac:spMkLst>
        </pc:spChg>
        <pc:spChg chg="add del mod">
          <ac:chgData name="Antoine Maier" userId="fa3aae53916950fd" providerId="LiveId" clId="{D8F32FBC-F9BE-43D9-B4C2-0C2474444D65}" dt="2024-02-24T08:31:41.434" v="1382" actId="21"/>
          <ac:spMkLst>
            <pc:docMk/>
            <pc:sldMk cId="858156727" sldId="263"/>
            <ac:spMk id="24" creationId="{34A10118-2385-D81C-02FA-4A293CB0DCC8}"/>
          </ac:spMkLst>
        </pc:spChg>
        <pc:picChg chg="add del mod">
          <ac:chgData name="Antoine Maier" userId="fa3aae53916950fd" providerId="LiveId" clId="{D8F32FBC-F9BE-43D9-B4C2-0C2474444D65}" dt="2024-02-24T08:31:41.434" v="1382" actId="21"/>
          <ac:picMkLst>
            <pc:docMk/>
            <pc:sldMk cId="858156727" sldId="263"/>
            <ac:picMk id="12" creationId="{58422A8E-2FE7-4805-C44A-027E31E4B7A1}"/>
          </ac:picMkLst>
        </pc:picChg>
        <pc:picChg chg="add del mod">
          <ac:chgData name="Antoine Maier" userId="fa3aae53916950fd" providerId="LiveId" clId="{D8F32FBC-F9BE-43D9-B4C2-0C2474444D65}" dt="2024-02-24T08:31:41.434" v="1382" actId="21"/>
          <ac:picMkLst>
            <pc:docMk/>
            <pc:sldMk cId="858156727" sldId="263"/>
            <ac:picMk id="15" creationId="{A3E65794-1064-5AA0-06C1-72FD855E4AA7}"/>
          </ac:picMkLst>
        </pc:picChg>
        <pc:picChg chg="add del mod">
          <ac:chgData name="Antoine Maier" userId="fa3aae53916950fd" providerId="LiveId" clId="{D8F32FBC-F9BE-43D9-B4C2-0C2474444D65}" dt="2024-02-24T08:31:41.434" v="1382" actId="21"/>
          <ac:picMkLst>
            <pc:docMk/>
            <pc:sldMk cId="858156727" sldId="263"/>
            <ac:picMk id="20" creationId="{8E2102D4-C572-C0BF-D274-849E70A1904A}"/>
          </ac:picMkLst>
        </pc:picChg>
        <pc:picChg chg="add del mod">
          <ac:chgData name="Antoine Maier" userId="fa3aae53916950fd" providerId="LiveId" clId="{D8F32FBC-F9BE-43D9-B4C2-0C2474444D65}" dt="2024-02-24T08:31:41.434" v="1382" actId="21"/>
          <ac:picMkLst>
            <pc:docMk/>
            <pc:sldMk cId="858156727" sldId="263"/>
            <ac:picMk id="23" creationId="{A289CC8E-CCF3-856A-2658-5D15922DB740}"/>
          </ac:picMkLst>
        </pc:picChg>
      </pc:sldChg>
      <pc:sldChg chg="addSp delSp modSp mod ord addCm modCm">
        <pc:chgData name="Antoine Maier" userId="fa3aae53916950fd" providerId="LiveId" clId="{D8F32FBC-F9BE-43D9-B4C2-0C2474444D65}" dt="2024-02-24T20:53:00.035" v="4161" actId="2056"/>
        <pc:sldMkLst>
          <pc:docMk/>
          <pc:sldMk cId="848019442" sldId="264"/>
        </pc:sldMkLst>
        <pc:spChg chg="mod">
          <ac:chgData name="Antoine Maier" userId="fa3aae53916950fd" providerId="LiveId" clId="{D8F32FBC-F9BE-43D9-B4C2-0C2474444D65}" dt="2024-02-24T10:36:50.338" v="2236" actId="20577"/>
          <ac:spMkLst>
            <pc:docMk/>
            <pc:sldMk cId="848019442" sldId="264"/>
            <ac:spMk id="2" creationId="{883ED0E6-40BA-5467-EF64-3873DCDE58A1}"/>
          </ac:spMkLst>
        </pc:spChg>
        <pc:spChg chg="add mod">
          <ac:chgData name="Antoine Maier" userId="fa3aae53916950fd" providerId="LiveId" clId="{D8F32FBC-F9BE-43D9-B4C2-0C2474444D65}" dt="2024-02-24T13:28:34.243" v="2650" actId="1076"/>
          <ac:spMkLst>
            <pc:docMk/>
            <pc:sldMk cId="848019442" sldId="264"/>
            <ac:spMk id="3" creationId="{3A66F535-E977-52E5-D026-95B65E0BD183}"/>
          </ac:spMkLst>
        </pc:spChg>
        <pc:spChg chg="add del mod">
          <ac:chgData name="Antoine Maier" userId="fa3aae53916950fd" providerId="LiveId" clId="{D8F32FBC-F9BE-43D9-B4C2-0C2474444D65}" dt="2024-02-24T11:21:47.383" v="2446" actId="478"/>
          <ac:spMkLst>
            <pc:docMk/>
            <pc:sldMk cId="848019442" sldId="264"/>
            <ac:spMk id="5" creationId="{2F389AC7-9585-5792-49F6-A06EED77565C}"/>
          </ac:spMkLst>
        </pc:spChg>
        <pc:spChg chg="add del mod">
          <ac:chgData name="Antoine Maier" userId="fa3aae53916950fd" providerId="LiveId" clId="{D8F32FBC-F9BE-43D9-B4C2-0C2474444D65}" dt="2024-02-24T11:21:04.087" v="2430" actId="478"/>
          <ac:spMkLst>
            <pc:docMk/>
            <pc:sldMk cId="848019442" sldId="264"/>
            <ac:spMk id="8" creationId="{957EC9BA-E2B4-E804-1678-C2ADE40C04B7}"/>
          </ac:spMkLst>
        </pc:spChg>
        <pc:spChg chg="add del mod">
          <ac:chgData name="Antoine Maier" userId="fa3aae53916950fd" providerId="LiveId" clId="{D8F32FBC-F9BE-43D9-B4C2-0C2474444D65}" dt="2024-02-24T11:21:10.044" v="2431" actId="478"/>
          <ac:spMkLst>
            <pc:docMk/>
            <pc:sldMk cId="848019442" sldId="264"/>
            <ac:spMk id="10" creationId="{F2CEB630-8B7F-1FCC-B347-C3053C334A04}"/>
          </ac:spMkLst>
        </pc:spChg>
        <pc:spChg chg="add del mod">
          <ac:chgData name="Antoine Maier" userId="fa3aae53916950fd" providerId="LiveId" clId="{D8F32FBC-F9BE-43D9-B4C2-0C2474444D65}" dt="2024-02-24T11:21:11.027" v="2432" actId="478"/>
          <ac:spMkLst>
            <pc:docMk/>
            <pc:sldMk cId="848019442" sldId="264"/>
            <ac:spMk id="11" creationId="{E960C714-8898-D73E-4692-26DAF9302132}"/>
          </ac:spMkLst>
        </pc:spChg>
        <pc:spChg chg="add mod">
          <ac:chgData name="Antoine Maier" userId="fa3aae53916950fd" providerId="LiveId" clId="{D8F32FBC-F9BE-43D9-B4C2-0C2474444D65}" dt="2024-02-24T11:25:10.364" v="2500" actId="1076"/>
          <ac:spMkLst>
            <pc:docMk/>
            <pc:sldMk cId="848019442" sldId="264"/>
            <ac:spMk id="12" creationId="{D10BEB5F-187D-D61D-B3B1-E40F82741F04}"/>
          </ac:spMkLst>
        </pc:spChg>
        <pc:spChg chg="add mod">
          <ac:chgData name="Antoine Maier" userId="fa3aae53916950fd" providerId="LiveId" clId="{D8F32FBC-F9BE-43D9-B4C2-0C2474444D65}" dt="2024-02-24T11:21:51.296" v="2447" actId="1076"/>
          <ac:spMkLst>
            <pc:docMk/>
            <pc:sldMk cId="848019442" sldId="264"/>
            <ac:spMk id="14" creationId="{04AB3634-D487-22B9-2799-0D82C8F1AD2D}"/>
          </ac:spMkLst>
        </pc:spChg>
        <pc:spChg chg="add del mod">
          <ac:chgData name="Antoine Maier" userId="fa3aae53916950fd" providerId="LiveId" clId="{D8F32FBC-F9BE-43D9-B4C2-0C2474444D65}" dt="2024-02-24T11:23:05.690" v="2462" actId="478"/>
          <ac:spMkLst>
            <pc:docMk/>
            <pc:sldMk cId="848019442" sldId="264"/>
            <ac:spMk id="15" creationId="{CF530162-8AF3-6CE3-0CC7-39099D0C42BF}"/>
          </ac:spMkLst>
        </pc:spChg>
        <pc:spChg chg="add del mod">
          <ac:chgData name="Antoine Maier" userId="fa3aae53916950fd" providerId="LiveId" clId="{D8F32FBC-F9BE-43D9-B4C2-0C2474444D65}" dt="2024-02-24T11:24:36.853" v="2488" actId="478"/>
          <ac:spMkLst>
            <pc:docMk/>
            <pc:sldMk cId="848019442" sldId="264"/>
            <ac:spMk id="43" creationId="{36BE57A7-C6EF-BB4C-CE7D-71B2195DA134}"/>
          </ac:spMkLst>
        </pc:spChg>
        <pc:spChg chg="add mod">
          <ac:chgData name="Antoine Maier" userId="fa3aae53916950fd" providerId="LiveId" clId="{D8F32FBC-F9BE-43D9-B4C2-0C2474444D65}" dt="2024-02-24T11:25:16.646" v="2502" actId="1076"/>
          <ac:spMkLst>
            <pc:docMk/>
            <pc:sldMk cId="848019442" sldId="264"/>
            <ac:spMk id="45" creationId="{5B5210F7-BF66-AD2E-BA84-46F21E3264B5}"/>
          </ac:spMkLst>
        </pc:spChg>
        <pc:spChg chg="add mod">
          <ac:chgData name="Antoine Maier" userId="fa3aae53916950fd" providerId="LiveId" clId="{D8F32FBC-F9BE-43D9-B4C2-0C2474444D65}" dt="2024-02-24T11:25:13.227" v="2501" actId="1076"/>
          <ac:spMkLst>
            <pc:docMk/>
            <pc:sldMk cId="848019442" sldId="264"/>
            <ac:spMk id="46" creationId="{064747C8-BE75-80E7-6CED-CEA1512C5835}"/>
          </ac:spMkLst>
        </pc:spChg>
        <pc:spChg chg="add mod">
          <ac:chgData name="Antoine Maier" userId="fa3aae53916950fd" providerId="LiveId" clId="{D8F32FBC-F9BE-43D9-B4C2-0C2474444D65}" dt="2024-02-24T11:27:01.695" v="2525" actId="1076"/>
          <ac:spMkLst>
            <pc:docMk/>
            <pc:sldMk cId="848019442" sldId="264"/>
            <ac:spMk id="47" creationId="{6A2DDE5C-D847-560A-1AEE-F9FA60E745E2}"/>
          </ac:spMkLst>
        </pc:spChg>
        <pc:spChg chg="add mod">
          <ac:chgData name="Antoine Maier" userId="fa3aae53916950fd" providerId="LiveId" clId="{D8F32FBC-F9BE-43D9-B4C2-0C2474444D65}" dt="2024-02-24T13:26:07.462" v="2597" actId="20577"/>
          <ac:spMkLst>
            <pc:docMk/>
            <pc:sldMk cId="848019442" sldId="264"/>
            <ac:spMk id="71" creationId="{D13D642F-CE1B-74EA-D785-2DF8A8BE569C}"/>
          </ac:spMkLst>
        </pc:spChg>
        <pc:spChg chg="add del mod">
          <ac:chgData name="Antoine Maier" userId="fa3aae53916950fd" providerId="LiveId" clId="{D8F32FBC-F9BE-43D9-B4C2-0C2474444D65}" dt="2024-02-24T13:26:10.156" v="2598" actId="478"/>
          <ac:spMkLst>
            <pc:docMk/>
            <pc:sldMk cId="848019442" sldId="264"/>
            <ac:spMk id="73" creationId="{AB36FBF5-7CDE-EA48-7E9B-3EEE8A3D285E}"/>
          </ac:spMkLst>
        </pc:spChg>
        <pc:spChg chg="add mod">
          <ac:chgData name="Antoine Maier" userId="fa3aae53916950fd" providerId="LiveId" clId="{D8F32FBC-F9BE-43D9-B4C2-0C2474444D65}" dt="2024-02-24T13:26:15.721" v="2602" actId="20577"/>
          <ac:spMkLst>
            <pc:docMk/>
            <pc:sldMk cId="848019442" sldId="264"/>
            <ac:spMk id="84" creationId="{D56AC49E-02C9-CA91-26A2-F450C04EE75A}"/>
          </ac:spMkLst>
        </pc:spChg>
        <pc:spChg chg="add mod">
          <ac:chgData name="Antoine Maier" userId="fa3aae53916950fd" providerId="LiveId" clId="{D8F32FBC-F9BE-43D9-B4C2-0C2474444D65}" dt="2024-02-24T13:26:56.504" v="2622" actId="1076"/>
          <ac:spMkLst>
            <pc:docMk/>
            <pc:sldMk cId="848019442" sldId="264"/>
            <ac:spMk id="85" creationId="{EC8247D3-2468-1EBD-0657-78E155C5AB60}"/>
          </ac:spMkLst>
        </pc:spChg>
        <pc:picChg chg="add mod">
          <ac:chgData name="Antoine Maier" userId="fa3aae53916950fd" providerId="LiveId" clId="{D8F32FBC-F9BE-43D9-B4C2-0C2474444D65}" dt="2024-02-24T13:28:34.243" v="2650" actId="1076"/>
          <ac:picMkLst>
            <pc:docMk/>
            <pc:sldMk cId="848019442" sldId="264"/>
            <ac:picMk id="92" creationId="{76B9AE6F-C286-2015-9CC5-DF39AA7FAC83}"/>
          </ac:picMkLst>
        </pc:picChg>
        <pc:picChg chg="add mod">
          <ac:chgData name="Antoine Maier" userId="fa3aae53916950fd" providerId="LiveId" clId="{D8F32FBC-F9BE-43D9-B4C2-0C2474444D65}" dt="2024-02-24T13:28:39.214" v="2651" actId="1076"/>
          <ac:picMkLst>
            <pc:docMk/>
            <pc:sldMk cId="848019442" sldId="264"/>
            <ac:picMk id="94" creationId="{9AEAC1C3-3B8D-B56B-C1F6-27B55CEC6B4E}"/>
          </ac:picMkLst>
        </pc:picChg>
        <pc:picChg chg="add mod">
          <ac:chgData name="Antoine Maier" userId="fa3aae53916950fd" providerId="LiveId" clId="{D8F32FBC-F9BE-43D9-B4C2-0C2474444D65}" dt="2024-02-24T13:28:45.529" v="2653" actId="1076"/>
          <ac:picMkLst>
            <pc:docMk/>
            <pc:sldMk cId="848019442" sldId="264"/>
            <ac:picMk id="96" creationId="{F312F148-36CC-935C-04AD-AB50A44A23F9}"/>
          </ac:picMkLst>
        </pc:picChg>
        <pc:cxnChg chg="add del mod">
          <ac:chgData name="Antoine Maier" userId="fa3aae53916950fd" providerId="LiveId" clId="{D8F32FBC-F9BE-43D9-B4C2-0C2474444D65}" dt="2024-02-24T11:22:21.289" v="2452" actId="478"/>
          <ac:cxnSpMkLst>
            <pc:docMk/>
            <pc:sldMk cId="848019442" sldId="264"/>
            <ac:cxnSpMk id="19" creationId="{3EBB4E94-7F9F-56F3-CFD8-A275F3AA50AB}"/>
          </ac:cxnSpMkLst>
        </pc:cxnChg>
        <pc:cxnChg chg="add del mod">
          <ac:chgData name="Antoine Maier" userId="fa3aae53916950fd" providerId="LiveId" clId="{D8F32FBC-F9BE-43D9-B4C2-0C2474444D65}" dt="2024-02-24T11:22:30.689" v="2455" actId="478"/>
          <ac:cxnSpMkLst>
            <pc:docMk/>
            <pc:sldMk cId="848019442" sldId="264"/>
            <ac:cxnSpMk id="26" creationId="{7CB9FAC0-D45A-63D6-03C0-1357072AEE3F}"/>
          </ac:cxnSpMkLst>
        </pc:cxnChg>
        <pc:cxnChg chg="add del mod">
          <ac:chgData name="Antoine Maier" userId="fa3aae53916950fd" providerId="LiveId" clId="{D8F32FBC-F9BE-43D9-B4C2-0C2474444D65}" dt="2024-02-24T11:23:51.015" v="2475" actId="478"/>
          <ac:cxnSpMkLst>
            <pc:docMk/>
            <pc:sldMk cId="848019442" sldId="264"/>
            <ac:cxnSpMk id="29" creationId="{F064FEA4-AC94-06EE-9BF1-3B9C1F76E3F0}"/>
          </ac:cxnSpMkLst>
        </pc:cxnChg>
        <pc:cxnChg chg="add del mod">
          <ac:chgData name="Antoine Maier" userId="fa3aae53916950fd" providerId="LiveId" clId="{D8F32FBC-F9BE-43D9-B4C2-0C2474444D65}" dt="2024-02-24T11:24:27.780" v="2485" actId="478"/>
          <ac:cxnSpMkLst>
            <pc:docMk/>
            <pc:sldMk cId="848019442" sldId="264"/>
            <ac:cxnSpMk id="32" creationId="{0A15FDD2-401B-ABEC-5319-18F1F42652E5}"/>
          </ac:cxnSpMkLst>
        </pc:cxnChg>
        <pc:cxnChg chg="add del mod">
          <ac:chgData name="Antoine Maier" userId="fa3aae53916950fd" providerId="LiveId" clId="{D8F32FBC-F9BE-43D9-B4C2-0C2474444D65}" dt="2024-02-24T11:24:38.867" v="2489" actId="478"/>
          <ac:cxnSpMkLst>
            <pc:docMk/>
            <pc:sldMk cId="848019442" sldId="264"/>
            <ac:cxnSpMk id="40" creationId="{4EEE9D80-BF86-34A6-0EC3-44DD9E5A69DD}"/>
          </ac:cxnSpMkLst>
        </pc:cxnChg>
        <pc:cxnChg chg="add del mod">
          <ac:chgData name="Antoine Maier" userId="fa3aae53916950fd" providerId="LiveId" clId="{D8F32FBC-F9BE-43D9-B4C2-0C2474444D65}" dt="2024-02-24T11:24:41.006" v="2490" actId="478"/>
          <ac:cxnSpMkLst>
            <pc:docMk/>
            <pc:sldMk cId="848019442" sldId="264"/>
            <ac:cxnSpMk id="44" creationId="{ABE2232B-0766-AAC8-BD99-572A56ED964A}"/>
          </ac:cxnSpMkLst>
        </pc:cxnChg>
        <pc:cxnChg chg="add mod">
          <ac:chgData name="Antoine Maier" userId="fa3aae53916950fd" providerId="LiveId" clId="{D8F32FBC-F9BE-43D9-B4C2-0C2474444D65}" dt="2024-02-24T13:21:08.549" v="2558" actId="1582"/>
          <ac:cxnSpMkLst>
            <pc:docMk/>
            <pc:sldMk cId="848019442" sldId="264"/>
            <ac:cxnSpMk id="49" creationId="{EE6832E3-D210-8E7F-DA3A-811FC6282AFE}"/>
          </ac:cxnSpMkLst>
        </pc:cxnChg>
        <pc:cxnChg chg="add mod">
          <ac:chgData name="Antoine Maier" userId="fa3aae53916950fd" providerId="LiveId" clId="{D8F32FBC-F9BE-43D9-B4C2-0C2474444D65}" dt="2024-02-24T13:21:15.876" v="2559" actId="1582"/>
          <ac:cxnSpMkLst>
            <pc:docMk/>
            <pc:sldMk cId="848019442" sldId="264"/>
            <ac:cxnSpMk id="52" creationId="{32BABC74-17C5-5B54-2AEB-708C1CCD566E}"/>
          </ac:cxnSpMkLst>
        </pc:cxnChg>
        <pc:cxnChg chg="add mod">
          <ac:chgData name="Antoine Maier" userId="fa3aae53916950fd" providerId="LiveId" clId="{D8F32FBC-F9BE-43D9-B4C2-0C2474444D65}" dt="2024-02-24T13:21:20.785" v="2560" actId="1582"/>
          <ac:cxnSpMkLst>
            <pc:docMk/>
            <pc:sldMk cId="848019442" sldId="264"/>
            <ac:cxnSpMk id="55" creationId="{1B148195-BEC0-4810-62B1-1B0C83AF522B}"/>
          </ac:cxnSpMkLst>
        </pc:cxnChg>
        <pc:cxnChg chg="add mod">
          <ac:chgData name="Antoine Maier" userId="fa3aae53916950fd" providerId="LiveId" clId="{D8F32FBC-F9BE-43D9-B4C2-0C2474444D65}" dt="2024-02-24T13:21:27.310" v="2561" actId="1582"/>
          <ac:cxnSpMkLst>
            <pc:docMk/>
            <pc:sldMk cId="848019442" sldId="264"/>
            <ac:cxnSpMk id="58" creationId="{3435623F-7A00-4678-9F11-5F53B69466C3}"/>
          </ac:cxnSpMkLst>
        </pc:cxnChg>
        <pc:cxnChg chg="add mod">
          <ac:chgData name="Antoine Maier" userId="fa3aae53916950fd" providerId="LiveId" clId="{D8F32FBC-F9BE-43D9-B4C2-0C2474444D65}" dt="2024-02-24T13:26:05.256" v="2595" actId="14100"/>
          <ac:cxnSpMkLst>
            <pc:docMk/>
            <pc:sldMk cId="848019442" sldId="264"/>
            <ac:cxnSpMk id="65" creationId="{3FC87244-3569-51B0-6697-49DB8F8F2AD1}"/>
          </ac:cxnSpMkLst>
        </pc:cxnChg>
        <pc:cxnChg chg="add mod">
          <ac:chgData name="Antoine Maier" userId="fa3aae53916950fd" providerId="LiveId" clId="{D8F32FBC-F9BE-43D9-B4C2-0C2474444D65}" dt="2024-02-24T13:26:10.156" v="2598" actId="478"/>
          <ac:cxnSpMkLst>
            <pc:docMk/>
            <pc:sldMk cId="848019442" sldId="264"/>
            <ac:cxnSpMk id="68" creationId="{B97A240B-E11A-F437-353C-91557A04E561}"/>
          </ac:cxnSpMkLst>
        </pc:cxnChg>
        <pc:cxnChg chg="add mod">
          <ac:chgData name="Antoine Maier" userId="fa3aae53916950fd" providerId="LiveId" clId="{D8F32FBC-F9BE-43D9-B4C2-0C2474444D65}" dt="2024-02-24T13:26:56.504" v="2622" actId="1076"/>
          <ac:cxnSpMkLst>
            <pc:docMk/>
            <pc:sldMk cId="848019442" sldId="264"/>
            <ac:cxnSpMk id="86" creationId="{DA26477E-BBAC-5FEE-160E-37B8D9CFDBA8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Antoine Maier" userId="fa3aae53916950fd" providerId="LiveId" clId="{D8F32FBC-F9BE-43D9-B4C2-0C2474444D65}" dt="2024-02-24T20:53:00.035" v="4161" actId="2056"/>
              <pc2:cmMkLst xmlns:pc2="http://schemas.microsoft.com/office/powerpoint/2019/9/main/command">
                <pc:docMk/>
                <pc:sldMk cId="848019442" sldId="264"/>
                <pc2:cmMk id="{006EFFA4-0D05-447D-AA78-2264FC3629B0}"/>
              </pc2:cmMkLst>
            </pc226:cmChg>
            <pc226:cmChg xmlns:pc226="http://schemas.microsoft.com/office/powerpoint/2022/06/main/command" chg="add mod">
              <pc226:chgData name="Antoine Maier" userId="fa3aae53916950fd" providerId="LiveId" clId="{D8F32FBC-F9BE-43D9-B4C2-0C2474444D65}" dt="2024-02-24T20:53:00.035" v="4161" actId="2056"/>
              <pc2:cmMkLst xmlns:pc2="http://schemas.microsoft.com/office/powerpoint/2019/9/main/command">
                <pc:docMk/>
                <pc:sldMk cId="848019442" sldId="264"/>
                <pc2:cmMk id="{2F8281B7-94B3-4FD0-80F8-9A69F0EF199F}"/>
              </pc2:cmMkLst>
            </pc226:cmChg>
          </p:ext>
        </pc:extLst>
      </pc:sldChg>
      <pc:sldChg chg="addSp delSp modSp add mod">
        <pc:chgData name="Antoine Maier" userId="fa3aae53916950fd" providerId="LiveId" clId="{D8F32FBC-F9BE-43D9-B4C2-0C2474444D65}" dt="2024-02-24T08:49:09.414" v="1527" actId="1076"/>
        <pc:sldMkLst>
          <pc:docMk/>
          <pc:sldMk cId="1962639827" sldId="265"/>
        </pc:sldMkLst>
        <pc:spChg chg="mod">
          <ac:chgData name="Antoine Maier" userId="fa3aae53916950fd" providerId="LiveId" clId="{D8F32FBC-F9BE-43D9-B4C2-0C2474444D65}" dt="2024-02-24T08:30:27.224" v="1354" actId="20577"/>
          <ac:spMkLst>
            <pc:docMk/>
            <pc:sldMk cId="1962639827" sldId="265"/>
            <ac:spMk id="2" creationId="{745DC5CA-709D-443F-1AC6-371A00F64C48}"/>
          </ac:spMkLst>
        </pc:spChg>
        <pc:spChg chg="add mod">
          <ac:chgData name="Antoine Maier" userId="fa3aae53916950fd" providerId="LiveId" clId="{D8F32FBC-F9BE-43D9-B4C2-0C2474444D65}" dt="2024-02-24T08:47:57.045" v="1518" actId="1076"/>
          <ac:spMkLst>
            <pc:docMk/>
            <pc:sldMk cId="1962639827" sldId="265"/>
            <ac:spMk id="12" creationId="{1384496B-B65B-1B21-367D-D3012FE727E1}"/>
          </ac:spMkLst>
        </pc:spChg>
        <pc:spChg chg="add mod">
          <ac:chgData name="Antoine Maier" userId="fa3aae53916950fd" providerId="LiveId" clId="{D8F32FBC-F9BE-43D9-B4C2-0C2474444D65}" dt="2024-02-24T08:47:43.684" v="1516" actId="1076"/>
          <ac:spMkLst>
            <pc:docMk/>
            <pc:sldMk cId="1962639827" sldId="265"/>
            <ac:spMk id="13" creationId="{45BD3AB2-F77A-0CB5-1CE3-1B32B93E4CD4}"/>
          </ac:spMkLst>
        </pc:spChg>
        <pc:spChg chg="add mod">
          <ac:chgData name="Antoine Maier" userId="fa3aae53916950fd" providerId="LiveId" clId="{D8F32FBC-F9BE-43D9-B4C2-0C2474444D65}" dt="2024-02-24T08:47:40.834" v="1515" actId="1076"/>
          <ac:spMkLst>
            <pc:docMk/>
            <pc:sldMk cId="1962639827" sldId="265"/>
            <ac:spMk id="14" creationId="{AC40A9D8-2ECB-EF0F-DEC3-8750BF7154DA}"/>
          </ac:spMkLst>
        </pc:spChg>
        <pc:spChg chg="add mod">
          <ac:chgData name="Antoine Maier" userId="fa3aae53916950fd" providerId="LiveId" clId="{D8F32FBC-F9BE-43D9-B4C2-0C2474444D65}" dt="2024-02-24T08:48:50.144" v="1522" actId="1076"/>
          <ac:spMkLst>
            <pc:docMk/>
            <pc:sldMk cId="1962639827" sldId="265"/>
            <ac:spMk id="15" creationId="{B65E4377-7CF0-D5A4-C426-C109E371387D}"/>
          </ac:spMkLst>
        </pc:spChg>
        <pc:spChg chg="add mod">
          <ac:chgData name="Antoine Maier" userId="fa3aae53916950fd" providerId="LiveId" clId="{D8F32FBC-F9BE-43D9-B4C2-0C2474444D65}" dt="2024-02-24T08:48:57.704" v="1526" actId="1076"/>
          <ac:spMkLst>
            <pc:docMk/>
            <pc:sldMk cId="1962639827" sldId="265"/>
            <ac:spMk id="16" creationId="{A2BCC499-7D29-66F6-03CD-9F0C8265EA85}"/>
          </ac:spMkLst>
        </pc:spChg>
        <pc:picChg chg="add mod ord">
          <ac:chgData name="Antoine Maier" userId="fa3aae53916950fd" providerId="LiveId" clId="{D8F32FBC-F9BE-43D9-B4C2-0C2474444D65}" dt="2024-02-24T08:44:55.365" v="1433" actId="1076"/>
          <ac:picMkLst>
            <pc:docMk/>
            <pc:sldMk cId="1962639827" sldId="265"/>
            <ac:picMk id="4" creationId="{DF11F779-F200-AA41-0089-C3048E8A151D}"/>
          </ac:picMkLst>
        </pc:picChg>
        <pc:picChg chg="add mod">
          <ac:chgData name="Antoine Maier" userId="fa3aae53916950fd" providerId="LiveId" clId="{D8F32FBC-F9BE-43D9-B4C2-0C2474444D65}" dt="2024-02-24T08:47:03.314" v="1510" actId="14100"/>
          <ac:picMkLst>
            <pc:docMk/>
            <pc:sldMk cId="1962639827" sldId="265"/>
            <ac:picMk id="5" creationId="{75874B15-F3ED-EB94-5F9D-8554A9D1F667}"/>
          </ac:picMkLst>
        </pc:picChg>
        <pc:picChg chg="add del mod">
          <ac:chgData name="Antoine Maier" userId="fa3aae53916950fd" providerId="LiveId" clId="{D8F32FBC-F9BE-43D9-B4C2-0C2474444D65}" dt="2024-02-24T08:44:04.065" v="1422" actId="478"/>
          <ac:picMkLst>
            <pc:docMk/>
            <pc:sldMk cId="1962639827" sldId="265"/>
            <ac:picMk id="7" creationId="{2C6A2476-3DF4-9AC5-9839-29B54804FC52}"/>
          </ac:picMkLst>
        </pc:picChg>
        <pc:picChg chg="add mod">
          <ac:chgData name="Antoine Maier" userId="fa3aae53916950fd" providerId="LiveId" clId="{D8F32FBC-F9BE-43D9-B4C2-0C2474444D65}" dt="2024-02-24T08:47:24.404" v="1513" actId="1076"/>
          <ac:picMkLst>
            <pc:docMk/>
            <pc:sldMk cId="1962639827" sldId="265"/>
            <ac:picMk id="9" creationId="{5AB7773B-58F2-9902-7314-917F8434387C}"/>
          </ac:picMkLst>
        </pc:picChg>
        <pc:picChg chg="add mod">
          <ac:chgData name="Antoine Maier" userId="fa3aae53916950fd" providerId="LiveId" clId="{D8F32FBC-F9BE-43D9-B4C2-0C2474444D65}" dt="2024-02-24T08:49:09.414" v="1527" actId="1076"/>
          <ac:picMkLst>
            <pc:docMk/>
            <pc:sldMk cId="1962639827" sldId="265"/>
            <ac:picMk id="11" creationId="{B14D69A6-1DDF-B0D5-24C3-ECEF50BFC4AA}"/>
          </ac:picMkLst>
        </pc:picChg>
      </pc:sldChg>
      <pc:sldChg chg="addSp modSp add mod addCm">
        <pc:chgData name="Antoine Maier" userId="fa3aae53916950fd" providerId="LiveId" clId="{D8F32FBC-F9BE-43D9-B4C2-0C2474444D65}" dt="2024-02-24T08:46:02.279" v="1439"/>
        <pc:sldMkLst>
          <pc:docMk/>
          <pc:sldMk cId="2000424532" sldId="266"/>
        </pc:sldMkLst>
        <pc:spChg chg="mod">
          <ac:chgData name="Antoine Maier" userId="fa3aae53916950fd" providerId="LiveId" clId="{D8F32FBC-F9BE-43D9-B4C2-0C2474444D65}" dt="2024-02-24T08:31:01.151" v="1359"/>
          <ac:spMkLst>
            <pc:docMk/>
            <pc:sldMk cId="2000424532" sldId="266"/>
            <ac:spMk id="2" creationId="{30B7EEA2-3593-BD73-2D5B-F651EA3FF8EB}"/>
          </ac:spMkLst>
        </pc:spChg>
        <pc:spChg chg="add mod">
          <ac:chgData name="Antoine Maier" userId="fa3aae53916950fd" providerId="LiveId" clId="{D8F32FBC-F9BE-43D9-B4C2-0C2474444D65}" dt="2024-02-24T08:31:12.534" v="1361"/>
          <ac:spMkLst>
            <pc:docMk/>
            <pc:sldMk cId="2000424532" sldId="266"/>
            <ac:spMk id="3" creationId="{8758F3A7-0373-110F-B39E-215BB5C5D9B9}"/>
          </ac:spMkLst>
        </pc:spChg>
        <pc:spChg chg="add mod">
          <ac:chgData name="Antoine Maier" userId="fa3aae53916950fd" providerId="LiveId" clId="{D8F32FBC-F9BE-43D9-B4C2-0C2474444D65}" dt="2024-02-24T08:31:12.534" v="1361"/>
          <ac:spMkLst>
            <pc:docMk/>
            <pc:sldMk cId="2000424532" sldId="266"/>
            <ac:spMk id="6" creationId="{9A65282F-6580-CFB6-B54F-303DB6EC9E05}"/>
          </ac:spMkLst>
        </pc:spChg>
        <pc:spChg chg="add mod">
          <ac:chgData name="Antoine Maier" userId="fa3aae53916950fd" providerId="LiveId" clId="{D8F32FBC-F9BE-43D9-B4C2-0C2474444D65}" dt="2024-02-24T08:31:12.534" v="1361"/>
          <ac:spMkLst>
            <pc:docMk/>
            <pc:sldMk cId="2000424532" sldId="266"/>
            <ac:spMk id="16" creationId="{7E6B2AB9-1477-5136-3CAB-56046CF94A89}"/>
          </ac:spMkLst>
        </pc:spChg>
        <pc:picChg chg="add mod">
          <ac:chgData name="Antoine Maier" userId="fa3aae53916950fd" providerId="LiveId" clId="{D8F32FBC-F9BE-43D9-B4C2-0C2474444D65}" dt="2024-02-24T08:31:12.534" v="1361"/>
          <ac:picMkLst>
            <pc:docMk/>
            <pc:sldMk cId="2000424532" sldId="266"/>
            <ac:picMk id="8" creationId="{9A4E9E8D-F3C1-76EF-C555-EED36CE7428E}"/>
          </ac:picMkLst>
        </pc:picChg>
        <pc:picChg chg="add mod">
          <ac:chgData name="Antoine Maier" userId="fa3aae53916950fd" providerId="LiveId" clId="{D8F32FBC-F9BE-43D9-B4C2-0C2474444D65}" dt="2024-02-24T08:31:12.534" v="1361"/>
          <ac:picMkLst>
            <pc:docMk/>
            <pc:sldMk cId="2000424532" sldId="266"/>
            <ac:picMk id="10" creationId="{67F10017-9484-FC9F-7889-EE2C8E8C6B42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Antoine Maier" userId="fa3aae53916950fd" providerId="LiveId" clId="{D8F32FBC-F9BE-43D9-B4C2-0C2474444D65}" dt="2024-02-24T08:46:02.279" v="1439"/>
              <pc2:cmMkLst xmlns:pc2="http://schemas.microsoft.com/office/powerpoint/2019/9/main/command">
                <pc:docMk/>
                <pc:sldMk cId="2000424532" sldId="266"/>
                <pc2:cmMk id="{2FBD9CFD-AE0F-4CF4-B51E-562454661A64}"/>
              </pc2:cmMkLst>
            </pc226:cmChg>
          </p:ext>
        </pc:extLst>
      </pc:sldChg>
      <pc:sldChg chg="addSp modSp add mod addCm">
        <pc:chgData name="Antoine Maier" userId="fa3aae53916950fd" providerId="LiveId" clId="{D8F32FBC-F9BE-43D9-B4C2-0C2474444D65}" dt="2024-02-24T08:45:50.234" v="1438"/>
        <pc:sldMkLst>
          <pc:docMk/>
          <pc:sldMk cId="915451594" sldId="267"/>
        </pc:sldMkLst>
        <pc:spChg chg="mod">
          <ac:chgData name="Antoine Maier" userId="fa3aae53916950fd" providerId="LiveId" clId="{D8F32FBC-F9BE-43D9-B4C2-0C2474444D65}" dt="2024-02-24T08:31:31.974" v="1381" actId="20577"/>
          <ac:spMkLst>
            <pc:docMk/>
            <pc:sldMk cId="915451594" sldId="267"/>
            <ac:spMk id="2" creationId="{DCF9DD9F-0D20-63DF-D669-28AEEEFD6D6D}"/>
          </ac:spMkLst>
        </pc:spChg>
        <pc:spChg chg="add mod">
          <ac:chgData name="Antoine Maier" userId="fa3aae53916950fd" providerId="LiveId" clId="{D8F32FBC-F9BE-43D9-B4C2-0C2474444D65}" dt="2024-02-24T08:31:43.444" v="1383"/>
          <ac:spMkLst>
            <pc:docMk/>
            <pc:sldMk cId="915451594" sldId="267"/>
            <ac:spMk id="17" creationId="{143D4569-1719-CDE2-EDC9-D15CEC9E7505}"/>
          </ac:spMkLst>
        </pc:spChg>
        <pc:spChg chg="add mod">
          <ac:chgData name="Antoine Maier" userId="fa3aae53916950fd" providerId="LiveId" clId="{D8F32FBC-F9BE-43D9-B4C2-0C2474444D65}" dt="2024-02-24T08:31:53.534" v="1385" actId="1076"/>
          <ac:spMkLst>
            <pc:docMk/>
            <pc:sldMk cId="915451594" sldId="267"/>
            <ac:spMk id="18" creationId="{4AC10C35-4031-735E-C0A9-DA52D756AF57}"/>
          </ac:spMkLst>
        </pc:spChg>
        <pc:spChg chg="add mod">
          <ac:chgData name="Antoine Maier" userId="fa3aae53916950fd" providerId="LiveId" clId="{D8F32FBC-F9BE-43D9-B4C2-0C2474444D65}" dt="2024-02-24T08:31:43.444" v="1383"/>
          <ac:spMkLst>
            <pc:docMk/>
            <pc:sldMk cId="915451594" sldId="267"/>
            <ac:spMk id="21" creationId="{60559DF8-2C5C-32FD-A3F1-4069DB24D726}"/>
          </ac:spMkLst>
        </pc:spChg>
        <pc:spChg chg="add mod">
          <ac:chgData name="Antoine Maier" userId="fa3aae53916950fd" providerId="LiveId" clId="{D8F32FBC-F9BE-43D9-B4C2-0C2474444D65}" dt="2024-02-24T08:31:53.534" v="1385" actId="1076"/>
          <ac:spMkLst>
            <pc:docMk/>
            <pc:sldMk cId="915451594" sldId="267"/>
            <ac:spMk id="24" creationId="{34A10118-2385-D81C-02FA-4A293CB0DCC8}"/>
          </ac:spMkLst>
        </pc:spChg>
        <pc:picChg chg="add mod">
          <ac:chgData name="Antoine Maier" userId="fa3aae53916950fd" providerId="LiveId" clId="{D8F32FBC-F9BE-43D9-B4C2-0C2474444D65}" dt="2024-02-24T08:31:43.444" v="1383"/>
          <ac:picMkLst>
            <pc:docMk/>
            <pc:sldMk cId="915451594" sldId="267"/>
            <ac:picMk id="3" creationId="{8E2102D4-C572-C0BF-D274-849E70A1904A}"/>
          </ac:picMkLst>
        </pc:picChg>
        <pc:picChg chg="add mod">
          <ac:chgData name="Antoine Maier" userId="fa3aae53916950fd" providerId="LiveId" clId="{D8F32FBC-F9BE-43D9-B4C2-0C2474444D65}" dt="2024-02-24T08:31:43.444" v="1383"/>
          <ac:picMkLst>
            <pc:docMk/>
            <pc:sldMk cId="915451594" sldId="267"/>
            <ac:picMk id="12" creationId="{58422A8E-2FE7-4805-C44A-027E31E4B7A1}"/>
          </ac:picMkLst>
        </pc:picChg>
        <pc:picChg chg="add mod">
          <ac:chgData name="Antoine Maier" userId="fa3aae53916950fd" providerId="LiveId" clId="{D8F32FBC-F9BE-43D9-B4C2-0C2474444D65}" dt="2024-02-24T08:31:53.534" v="1385" actId="1076"/>
          <ac:picMkLst>
            <pc:docMk/>
            <pc:sldMk cId="915451594" sldId="267"/>
            <ac:picMk id="15" creationId="{A3E65794-1064-5AA0-06C1-72FD855E4AA7}"/>
          </ac:picMkLst>
        </pc:picChg>
        <pc:picChg chg="add mod">
          <ac:chgData name="Antoine Maier" userId="fa3aae53916950fd" providerId="LiveId" clId="{D8F32FBC-F9BE-43D9-B4C2-0C2474444D65}" dt="2024-02-24T08:31:53.534" v="1385" actId="1076"/>
          <ac:picMkLst>
            <pc:docMk/>
            <pc:sldMk cId="915451594" sldId="267"/>
            <ac:picMk id="23" creationId="{A289CC8E-CCF3-856A-2658-5D15922DB74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Antoine Maier" userId="fa3aae53916950fd" providerId="LiveId" clId="{D8F32FBC-F9BE-43D9-B4C2-0C2474444D65}" dt="2024-02-24T08:45:50.234" v="1438"/>
              <pc2:cmMkLst xmlns:pc2="http://schemas.microsoft.com/office/powerpoint/2019/9/main/command">
                <pc:docMk/>
                <pc:sldMk cId="915451594" sldId="267"/>
                <pc2:cmMk id="{0A2064E8-DD35-4BFD-83BB-BA0A8BDCDEE4}"/>
              </pc2:cmMkLst>
            </pc226:cmChg>
          </p:ext>
        </pc:extLst>
      </pc:sldChg>
      <pc:sldChg chg="addSp modSp add mod addCm">
        <pc:chgData name="Antoine Maier" userId="fa3aae53916950fd" providerId="LiveId" clId="{D8F32FBC-F9BE-43D9-B4C2-0C2474444D65}" dt="2024-02-24T08:45:37.384" v="1437"/>
        <pc:sldMkLst>
          <pc:docMk/>
          <pc:sldMk cId="1809464958" sldId="268"/>
        </pc:sldMkLst>
        <pc:spChg chg="mod">
          <ac:chgData name="Antoine Maier" userId="fa3aae53916950fd" providerId="LiveId" clId="{D8F32FBC-F9BE-43D9-B4C2-0C2474444D65}" dt="2024-02-24T08:32:08.884" v="1412" actId="20577"/>
          <ac:spMkLst>
            <pc:docMk/>
            <pc:sldMk cId="1809464958" sldId="268"/>
            <ac:spMk id="2" creationId="{DD95B613-3CC7-8D78-2C6B-CB78DAA34F36}"/>
          </ac:spMkLst>
        </pc:spChg>
        <pc:spChg chg="add mod">
          <ac:chgData name="Antoine Maier" userId="fa3aae53916950fd" providerId="LiveId" clId="{D8F32FBC-F9BE-43D9-B4C2-0C2474444D65}" dt="2024-02-24T08:32:27.334" v="1414"/>
          <ac:spMkLst>
            <pc:docMk/>
            <pc:sldMk cId="1809464958" sldId="268"/>
            <ac:spMk id="7" creationId="{0A5C14A4-74D3-7567-5182-59A59CE06F28}"/>
          </ac:spMkLst>
        </pc:spChg>
        <pc:spChg chg="add mod">
          <ac:chgData name="Antoine Maier" userId="fa3aae53916950fd" providerId="LiveId" clId="{D8F32FBC-F9BE-43D9-B4C2-0C2474444D65}" dt="2024-02-24T08:32:27.334" v="1414"/>
          <ac:spMkLst>
            <pc:docMk/>
            <pc:sldMk cId="1809464958" sldId="268"/>
            <ac:spMk id="9" creationId="{0E060691-4539-41B5-BCD3-0C2ED9589021}"/>
          </ac:spMkLst>
        </pc:spChg>
        <pc:spChg chg="mod">
          <ac:chgData name="Antoine Maier" userId="fa3aae53916950fd" providerId="LiveId" clId="{D8F32FBC-F9BE-43D9-B4C2-0C2474444D65}" dt="2024-02-24T08:32:27.334" v="1414"/>
          <ac:spMkLst>
            <pc:docMk/>
            <pc:sldMk cId="1809464958" sldId="268"/>
            <ac:spMk id="12" creationId="{BB034F58-862E-7EF4-ECB4-25EA3AB5C84C}"/>
          </ac:spMkLst>
        </pc:spChg>
        <pc:spChg chg="mod">
          <ac:chgData name="Antoine Maier" userId="fa3aae53916950fd" providerId="LiveId" clId="{D8F32FBC-F9BE-43D9-B4C2-0C2474444D65}" dt="2024-02-24T08:32:27.334" v="1414"/>
          <ac:spMkLst>
            <pc:docMk/>
            <pc:sldMk cId="1809464958" sldId="268"/>
            <ac:spMk id="13" creationId="{A7A891DF-719B-CE89-20CE-B55DCDE177C3}"/>
          </ac:spMkLst>
        </pc:spChg>
        <pc:spChg chg="mod">
          <ac:chgData name="Antoine Maier" userId="fa3aae53916950fd" providerId="LiveId" clId="{D8F32FBC-F9BE-43D9-B4C2-0C2474444D65}" dt="2024-02-24T08:32:27.334" v="1414"/>
          <ac:spMkLst>
            <pc:docMk/>
            <pc:sldMk cId="1809464958" sldId="268"/>
            <ac:spMk id="14" creationId="{6822CE92-2B52-8095-CF31-9B4ECD986AFD}"/>
          </ac:spMkLst>
        </pc:spChg>
        <pc:spChg chg="add mod">
          <ac:chgData name="Antoine Maier" userId="fa3aae53916950fd" providerId="LiveId" clId="{D8F32FBC-F9BE-43D9-B4C2-0C2474444D65}" dt="2024-02-24T08:32:27.334" v="1414"/>
          <ac:spMkLst>
            <pc:docMk/>
            <pc:sldMk cId="1809464958" sldId="268"/>
            <ac:spMk id="40" creationId="{65B7E2A8-C6E3-9842-AA66-681BA7FADCB0}"/>
          </ac:spMkLst>
        </pc:spChg>
        <pc:spChg chg="add mod">
          <ac:chgData name="Antoine Maier" userId="fa3aae53916950fd" providerId="LiveId" clId="{D8F32FBC-F9BE-43D9-B4C2-0C2474444D65}" dt="2024-02-24T08:32:27.334" v="1414"/>
          <ac:spMkLst>
            <pc:docMk/>
            <pc:sldMk cId="1809464958" sldId="268"/>
            <ac:spMk id="41" creationId="{D2B14320-F41D-5A2E-F6EB-29686A59F3FC}"/>
          </ac:spMkLst>
        </pc:spChg>
        <pc:spChg chg="add mod">
          <ac:chgData name="Antoine Maier" userId="fa3aae53916950fd" providerId="LiveId" clId="{D8F32FBC-F9BE-43D9-B4C2-0C2474444D65}" dt="2024-02-24T08:32:27.334" v="1414"/>
          <ac:spMkLst>
            <pc:docMk/>
            <pc:sldMk cId="1809464958" sldId="268"/>
            <ac:spMk id="42" creationId="{19AB58DD-B632-7BFC-4126-58F66A1FE853}"/>
          </ac:spMkLst>
        </pc:spChg>
        <pc:spChg chg="add mod">
          <ac:chgData name="Antoine Maier" userId="fa3aae53916950fd" providerId="LiveId" clId="{D8F32FBC-F9BE-43D9-B4C2-0C2474444D65}" dt="2024-02-24T08:32:27.334" v="1414"/>
          <ac:spMkLst>
            <pc:docMk/>
            <pc:sldMk cId="1809464958" sldId="268"/>
            <ac:spMk id="52" creationId="{30925DCB-E271-B008-96F8-C80A35A19014}"/>
          </ac:spMkLst>
        </pc:spChg>
        <pc:spChg chg="add mod">
          <ac:chgData name="Antoine Maier" userId="fa3aae53916950fd" providerId="LiveId" clId="{D8F32FBC-F9BE-43D9-B4C2-0C2474444D65}" dt="2024-02-24T08:32:27.334" v="1414"/>
          <ac:spMkLst>
            <pc:docMk/>
            <pc:sldMk cId="1809464958" sldId="268"/>
            <ac:spMk id="53" creationId="{5D1FAD9F-D740-790C-E57C-F53C2A978A43}"/>
          </ac:spMkLst>
        </pc:spChg>
        <pc:spChg chg="add mod">
          <ac:chgData name="Antoine Maier" userId="fa3aae53916950fd" providerId="LiveId" clId="{D8F32FBC-F9BE-43D9-B4C2-0C2474444D65}" dt="2024-02-24T08:32:27.334" v="1414"/>
          <ac:spMkLst>
            <pc:docMk/>
            <pc:sldMk cId="1809464958" sldId="268"/>
            <ac:spMk id="54" creationId="{89CABC6D-5C6E-3EDE-E1F0-4FD5435074FE}"/>
          </ac:spMkLst>
        </pc:spChg>
        <pc:grpChg chg="add mod">
          <ac:chgData name="Antoine Maier" userId="fa3aae53916950fd" providerId="LiveId" clId="{D8F32FBC-F9BE-43D9-B4C2-0C2474444D65}" dt="2024-02-24T08:32:27.334" v="1414"/>
          <ac:grpSpMkLst>
            <pc:docMk/>
            <pc:sldMk cId="1809464958" sldId="268"/>
            <ac:grpSpMk id="27" creationId="{75BE6B45-DBE6-0A50-8281-5659EC396AE7}"/>
          </ac:grpSpMkLst>
        </pc:grpChg>
        <pc:picChg chg="add mod">
          <ac:chgData name="Antoine Maier" userId="fa3aae53916950fd" providerId="LiveId" clId="{D8F32FBC-F9BE-43D9-B4C2-0C2474444D65}" dt="2024-02-24T08:32:27.334" v="1414"/>
          <ac:picMkLst>
            <pc:docMk/>
            <pc:sldMk cId="1809464958" sldId="268"/>
            <ac:picMk id="5" creationId="{1F43C5BC-232D-CA6B-A307-EB455E4AE293}"/>
          </ac:picMkLst>
        </pc:picChg>
        <pc:picChg chg="add mod">
          <ac:chgData name="Antoine Maier" userId="fa3aae53916950fd" providerId="LiveId" clId="{D8F32FBC-F9BE-43D9-B4C2-0C2474444D65}" dt="2024-02-24T08:32:27.334" v="1414"/>
          <ac:picMkLst>
            <pc:docMk/>
            <pc:sldMk cId="1809464958" sldId="268"/>
            <ac:picMk id="11" creationId="{286D7570-2A52-9703-10E0-25FD05C47A4C}"/>
          </ac:picMkLst>
        </pc:picChg>
        <pc:picChg chg="add mod">
          <ac:chgData name="Antoine Maier" userId="fa3aae53916950fd" providerId="LiveId" clId="{D8F32FBC-F9BE-43D9-B4C2-0C2474444D65}" dt="2024-02-24T08:32:27.334" v="1414"/>
          <ac:picMkLst>
            <pc:docMk/>
            <pc:sldMk cId="1809464958" sldId="268"/>
            <ac:picMk id="33" creationId="{7A5AFB52-3493-1B62-2A4B-8DD308005606}"/>
          </ac:picMkLst>
        </pc:picChg>
        <pc:picChg chg="add mod">
          <ac:chgData name="Antoine Maier" userId="fa3aae53916950fd" providerId="LiveId" clId="{D8F32FBC-F9BE-43D9-B4C2-0C2474444D65}" dt="2024-02-24T08:32:27.334" v="1414"/>
          <ac:picMkLst>
            <pc:docMk/>
            <pc:sldMk cId="1809464958" sldId="268"/>
            <ac:picMk id="39" creationId="{91D0BF37-5DA7-A46C-6819-94493FA6C9C6}"/>
          </ac:picMkLst>
        </pc:picChg>
        <pc:picChg chg="add mod">
          <ac:chgData name="Antoine Maier" userId="fa3aae53916950fd" providerId="LiveId" clId="{D8F32FBC-F9BE-43D9-B4C2-0C2474444D65}" dt="2024-02-24T08:32:27.334" v="1414"/>
          <ac:picMkLst>
            <pc:docMk/>
            <pc:sldMk cId="1809464958" sldId="268"/>
            <ac:picMk id="45" creationId="{1C79E24A-0F69-BF52-C571-1BC39B9F6B02}"/>
          </ac:picMkLst>
        </pc:picChg>
        <pc:picChg chg="add mod">
          <ac:chgData name="Antoine Maier" userId="fa3aae53916950fd" providerId="LiveId" clId="{D8F32FBC-F9BE-43D9-B4C2-0C2474444D65}" dt="2024-02-24T08:32:27.334" v="1414"/>
          <ac:picMkLst>
            <pc:docMk/>
            <pc:sldMk cId="1809464958" sldId="268"/>
            <ac:picMk id="47" creationId="{2B42AA87-4C11-980B-2D88-E76A9D738A4A}"/>
          </ac:picMkLst>
        </pc:picChg>
        <pc:picChg chg="add mod">
          <ac:chgData name="Antoine Maier" userId="fa3aae53916950fd" providerId="LiveId" clId="{D8F32FBC-F9BE-43D9-B4C2-0C2474444D65}" dt="2024-02-24T08:32:27.334" v="1414"/>
          <ac:picMkLst>
            <pc:docMk/>
            <pc:sldMk cId="1809464958" sldId="268"/>
            <ac:picMk id="49" creationId="{3C9B7CC7-C2DC-2918-238E-C146CEACEFBF}"/>
          </ac:picMkLst>
        </pc:picChg>
        <pc:picChg chg="add mod">
          <ac:chgData name="Antoine Maier" userId="fa3aae53916950fd" providerId="LiveId" clId="{D8F32FBC-F9BE-43D9-B4C2-0C2474444D65}" dt="2024-02-24T08:32:27.334" v="1414"/>
          <ac:picMkLst>
            <pc:docMk/>
            <pc:sldMk cId="1809464958" sldId="268"/>
            <ac:picMk id="51" creationId="{A3384143-98E3-63AA-B9EC-C627590CA5F7}"/>
          </ac:picMkLst>
        </pc:picChg>
        <pc:cxnChg chg="mod">
          <ac:chgData name="Antoine Maier" userId="fa3aae53916950fd" providerId="LiveId" clId="{D8F32FBC-F9BE-43D9-B4C2-0C2474444D65}" dt="2024-02-24T08:32:27.334" v="1414"/>
          <ac:cxnSpMkLst>
            <pc:docMk/>
            <pc:sldMk cId="1809464958" sldId="268"/>
            <ac:cxnSpMk id="3" creationId="{F370F096-BBE8-E28D-11AE-5D214AC745E0}"/>
          </ac:cxnSpMkLst>
        </pc:cxnChg>
        <pc:cxnChg chg="mod">
          <ac:chgData name="Antoine Maier" userId="fa3aae53916950fd" providerId="LiveId" clId="{D8F32FBC-F9BE-43D9-B4C2-0C2474444D65}" dt="2024-02-24T08:32:27.334" v="1414"/>
          <ac:cxnSpMkLst>
            <pc:docMk/>
            <pc:sldMk cId="1809464958" sldId="268"/>
            <ac:cxnSpMk id="22" creationId="{1FBA2F2C-0F87-8DCC-156B-8F7F21F1D2A0}"/>
          </ac:cxnSpMkLst>
        </pc:cxnChg>
        <pc:cxnChg chg="mod">
          <ac:chgData name="Antoine Maier" userId="fa3aae53916950fd" providerId="LiveId" clId="{D8F32FBC-F9BE-43D9-B4C2-0C2474444D65}" dt="2024-02-24T08:32:27.334" v="1414"/>
          <ac:cxnSpMkLst>
            <pc:docMk/>
            <pc:sldMk cId="1809464958" sldId="268"/>
            <ac:cxnSpMk id="26" creationId="{648FCA13-71AA-8848-0D84-CF6809930365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Antoine Maier" userId="fa3aae53916950fd" providerId="LiveId" clId="{D8F32FBC-F9BE-43D9-B4C2-0C2474444D65}" dt="2024-02-24T08:45:37.384" v="1437"/>
              <pc2:cmMkLst xmlns:pc2="http://schemas.microsoft.com/office/powerpoint/2019/9/main/command">
                <pc:docMk/>
                <pc:sldMk cId="1809464958" sldId="268"/>
                <pc2:cmMk id="{1B738FB9-020F-4C70-9018-4CDEC32400CF}"/>
              </pc2:cmMkLst>
            </pc226:cmChg>
          </p:ext>
        </pc:extLst>
      </pc:sldChg>
      <pc:sldChg chg="addSp delSp modSp add mod addCm modCm">
        <pc:chgData name="Antoine Maier" userId="fa3aae53916950fd" providerId="LiveId" clId="{D8F32FBC-F9BE-43D9-B4C2-0C2474444D65}" dt="2024-02-25T19:17:59.655" v="6521" actId="14100"/>
        <pc:sldMkLst>
          <pc:docMk/>
          <pc:sldMk cId="2434827249" sldId="269"/>
        </pc:sldMkLst>
        <pc:spChg chg="mod">
          <ac:chgData name="Antoine Maier" userId="fa3aae53916950fd" providerId="LiveId" clId="{D8F32FBC-F9BE-43D9-B4C2-0C2474444D65}" dt="2024-02-24T08:49:31.215" v="1550" actId="20577"/>
          <ac:spMkLst>
            <pc:docMk/>
            <pc:sldMk cId="2434827249" sldId="269"/>
            <ac:spMk id="2" creationId="{B54B2C85-D93B-7F55-9EDE-C7A8B786E089}"/>
          </ac:spMkLst>
        </pc:spChg>
        <pc:spChg chg="add mod">
          <ac:chgData name="Antoine Maier" userId="fa3aae53916950fd" providerId="LiveId" clId="{D8F32FBC-F9BE-43D9-B4C2-0C2474444D65}" dt="2024-02-24T09:08:05.594" v="1746" actId="20577"/>
          <ac:spMkLst>
            <pc:docMk/>
            <pc:sldMk cId="2434827249" sldId="269"/>
            <ac:spMk id="17" creationId="{AB879BE0-F20D-471E-E671-68BAF59CC9F7}"/>
          </ac:spMkLst>
        </pc:spChg>
        <pc:spChg chg="add del mod">
          <ac:chgData name="Antoine Maier" userId="fa3aae53916950fd" providerId="LiveId" clId="{D8F32FBC-F9BE-43D9-B4C2-0C2474444D65}" dt="2024-02-24T09:04:51.445" v="1628" actId="478"/>
          <ac:spMkLst>
            <pc:docMk/>
            <pc:sldMk cId="2434827249" sldId="269"/>
            <ac:spMk id="18" creationId="{1AB4806E-D5C4-C613-E673-55B293D30A8F}"/>
          </ac:spMkLst>
        </pc:spChg>
        <pc:spChg chg="mod">
          <ac:chgData name="Antoine Maier" userId="fa3aae53916950fd" providerId="LiveId" clId="{D8F32FBC-F9BE-43D9-B4C2-0C2474444D65}" dt="2024-02-24T09:19:51.035" v="1788" actId="27803"/>
          <ac:spMkLst>
            <pc:docMk/>
            <pc:sldMk cId="2434827249" sldId="269"/>
            <ac:spMk id="33" creationId="{42E07BAB-BA35-ED67-8034-8B65198E8B50}"/>
          </ac:spMkLst>
        </pc:spChg>
        <pc:spChg chg="mod">
          <ac:chgData name="Antoine Maier" userId="fa3aae53916950fd" providerId="LiveId" clId="{D8F32FBC-F9BE-43D9-B4C2-0C2474444D65}" dt="2024-02-24T09:19:51.035" v="1788" actId="27803"/>
          <ac:spMkLst>
            <pc:docMk/>
            <pc:sldMk cId="2434827249" sldId="269"/>
            <ac:spMk id="34" creationId="{36209DD7-0C02-544F-2590-FE980C66B6A3}"/>
          </ac:spMkLst>
        </pc:spChg>
        <pc:spChg chg="add mod">
          <ac:chgData name="Antoine Maier" userId="fa3aae53916950fd" providerId="LiveId" clId="{D8F32FBC-F9BE-43D9-B4C2-0C2474444D65}" dt="2024-02-24T09:55:12.050" v="1836" actId="1076"/>
          <ac:spMkLst>
            <pc:docMk/>
            <pc:sldMk cId="2434827249" sldId="269"/>
            <ac:spMk id="36" creationId="{93B2B682-7788-D35B-313C-4AFDB7D22AAB}"/>
          </ac:spMkLst>
        </pc:spChg>
        <pc:grpChg chg="mod">
          <ac:chgData name="Antoine Maier" userId="fa3aae53916950fd" providerId="LiveId" clId="{D8F32FBC-F9BE-43D9-B4C2-0C2474444D65}" dt="2024-02-25T19:17:59.655" v="6521" actId="14100"/>
          <ac:grpSpMkLst>
            <pc:docMk/>
            <pc:sldMk cId="2434827249" sldId="269"/>
            <ac:grpSpMk id="10" creationId="{D8102CD7-E3B0-41A5-2354-2966737803B4}"/>
          </ac:grpSpMkLst>
        </pc:grpChg>
        <pc:grpChg chg="add del mod ord">
          <ac:chgData name="Antoine Maier" userId="fa3aae53916950fd" providerId="LiveId" clId="{D8F32FBC-F9BE-43D9-B4C2-0C2474444D65}" dt="2024-02-24T10:39:49.941" v="2242" actId="165"/>
          <ac:grpSpMkLst>
            <pc:docMk/>
            <pc:sldMk cId="2434827249" sldId="269"/>
            <ac:grpSpMk id="32" creationId="{73E62E2A-FDA5-73FB-9DDF-BA361A913D1F}"/>
          </ac:grpSpMkLst>
        </pc:grpChg>
        <pc:grpChg chg="add mod">
          <ac:chgData name="Antoine Maier" userId="fa3aae53916950fd" providerId="LiveId" clId="{D8F32FBC-F9BE-43D9-B4C2-0C2474444D65}" dt="2024-02-24T09:20:51.095" v="1801" actId="1076"/>
          <ac:grpSpMkLst>
            <pc:docMk/>
            <pc:sldMk cId="2434827249" sldId="269"/>
            <ac:grpSpMk id="35" creationId="{5EDBC4DB-8DB4-31B4-3865-656AE371BDB4}"/>
          </ac:grpSpMkLst>
        </pc:grpChg>
        <pc:grpChg chg="add del mod">
          <ac:chgData name="Antoine Maier" userId="fa3aae53916950fd" providerId="LiveId" clId="{D8F32FBC-F9BE-43D9-B4C2-0C2474444D65}" dt="2024-02-24T13:19:16.596" v="2534" actId="165"/>
          <ac:grpSpMkLst>
            <pc:docMk/>
            <pc:sldMk cId="2434827249" sldId="269"/>
            <ac:grpSpMk id="39" creationId="{EED87B1D-3499-C487-58C2-6280D8536B73}"/>
          </ac:grpSpMkLst>
        </pc:grpChg>
        <pc:grpChg chg="add mod">
          <ac:chgData name="Antoine Maier" userId="fa3aae53916950fd" providerId="LiveId" clId="{D8F32FBC-F9BE-43D9-B4C2-0C2474444D65}" dt="2024-02-24T13:20:28.105" v="2556" actId="164"/>
          <ac:grpSpMkLst>
            <pc:docMk/>
            <pc:sldMk cId="2434827249" sldId="269"/>
            <ac:grpSpMk id="42" creationId="{8146EACA-4BD8-DFC7-1870-1049465C480D}"/>
          </ac:grpSpMkLst>
        </pc:grpChg>
        <pc:picChg chg="add mod">
          <ac:chgData name="Antoine Maier" userId="fa3aae53916950fd" providerId="LiveId" clId="{D8F32FBC-F9BE-43D9-B4C2-0C2474444D65}" dt="2024-02-24T09:15:50.855" v="1752" actId="1076"/>
          <ac:picMkLst>
            <pc:docMk/>
            <pc:sldMk cId="2434827249" sldId="269"/>
            <ac:picMk id="3" creationId="{C1CA4FB6-3C13-E77B-5845-A6D292D9DBF5}"/>
          </ac:picMkLst>
        </pc:picChg>
        <pc:picChg chg="add mod">
          <ac:chgData name="Antoine Maier" userId="fa3aae53916950fd" providerId="LiveId" clId="{D8F32FBC-F9BE-43D9-B4C2-0C2474444D65}" dt="2024-02-24T09:06:32.274" v="1689" actId="1076"/>
          <ac:picMkLst>
            <pc:docMk/>
            <pc:sldMk cId="2434827249" sldId="269"/>
            <ac:picMk id="12" creationId="{AE6A3C91-FD89-02CE-3C1A-5071FA5245BF}"/>
          </ac:picMkLst>
        </pc:picChg>
        <pc:picChg chg="add mod">
          <ac:chgData name="Antoine Maier" userId="fa3aae53916950fd" providerId="LiveId" clId="{D8F32FBC-F9BE-43D9-B4C2-0C2474444D65}" dt="2024-02-24T09:06:32.274" v="1689" actId="1076"/>
          <ac:picMkLst>
            <pc:docMk/>
            <pc:sldMk cId="2434827249" sldId="269"/>
            <ac:picMk id="14" creationId="{E18F9181-73AE-0BFA-74CB-CD5BE1CF9C22}"/>
          </ac:picMkLst>
        </pc:picChg>
        <pc:picChg chg="add mod">
          <ac:chgData name="Antoine Maier" userId="fa3aae53916950fd" providerId="LiveId" clId="{D8F32FBC-F9BE-43D9-B4C2-0C2474444D65}" dt="2024-02-24T09:06:34.837" v="1690" actId="1076"/>
          <ac:picMkLst>
            <pc:docMk/>
            <pc:sldMk cId="2434827249" sldId="269"/>
            <ac:picMk id="16" creationId="{A61384A4-DDCD-F0D2-136B-4D2D8B3AA173}"/>
          </ac:picMkLst>
        </pc:picChg>
        <pc:picChg chg="add del mod">
          <ac:chgData name="Antoine Maier" userId="fa3aae53916950fd" providerId="LiveId" clId="{D8F32FBC-F9BE-43D9-B4C2-0C2474444D65}" dt="2024-02-24T09:05:40.354" v="1667" actId="21"/>
          <ac:picMkLst>
            <pc:docMk/>
            <pc:sldMk cId="2434827249" sldId="269"/>
            <ac:picMk id="21" creationId="{04BE1B80-FFE0-73F2-98EC-B1A548626E81}"/>
          </ac:picMkLst>
        </pc:picChg>
        <pc:picChg chg="add mod">
          <ac:chgData name="Antoine Maier" userId="fa3aae53916950fd" providerId="LiveId" clId="{D8F32FBC-F9BE-43D9-B4C2-0C2474444D65}" dt="2024-02-24T09:06:41.624" v="1692" actId="1076"/>
          <ac:picMkLst>
            <pc:docMk/>
            <pc:sldMk cId="2434827249" sldId="269"/>
            <ac:picMk id="22" creationId="{04BE1B80-FFE0-73F2-98EC-B1A548626E81}"/>
          </ac:picMkLst>
        </pc:picChg>
        <pc:picChg chg="add del mod topLvl">
          <ac:chgData name="Antoine Maier" userId="fa3aae53916950fd" providerId="LiveId" clId="{D8F32FBC-F9BE-43D9-B4C2-0C2474444D65}" dt="2024-02-24T10:40:41.403" v="2333" actId="478"/>
          <ac:picMkLst>
            <pc:docMk/>
            <pc:sldMk cId="2434827249" sldId="269"/>
            <ac:picMk id="24" creationId="{573C38E0-142F-F5FF-054F-82584B269F6F}"/>
          </ac:picMkLst>
        </pc:picChg>
        <pc:picChg chg="add del mod">
          <ac:chgData name="Antoine Maier" userId="fa3aae53916950fd" providerId="LiveId" clId="{D8F32FBC-F9BE-43D9-B4C2-0C2474444D65}" dt="2024-02-24T09:16:27.905" v="1757" actId="478"/>
          <ac:picMkLst>
            <pc:docMk/>
            <pc:sldMk cId="2434827249" sldId="269"/>
            <ac:picMk id="25" creationId="{C44CD577-FD46-D0C0-8443-5F55773894B6}"/>
          </ac:picMkLst>
        </pc:picChg>
        <pc:picChg chg="add mod ord topLvl">
          <ac:chgData name="Antoine Maier" userId="fa3aae53916950fd" providerId="LiveId" clId="{D8F32FBC-F9BE-43D9-B4C2-0C2474444D65}" dt="2024-02-24T13:20:28.105" v="2556" actId="164"/>
          <ac:picMkLst>
            <pc:docMk/>
            <pc:sldMk cId="2434827249" sldId="269"/>
            <ac:picMk id="26" creationId="{9AFD327B-B3B7-088B-F302-2C97096A7587}"/>
          </ac:picMkLst>
        </pc:picChg>
        <pc:picChg chg="add mod ord topLvl">
          <ac:chgData name="Antoine Maier" userId="fa3aae53916950fd" providerId="LiveId" clId="{D8F32FBC-F9BE-43D9-B4C2-0C2474444D65}" dt="2024-02-24T13:20:28.105" v="2556" actId="164"/>
          <ac:picMkLst>
            <pc:docMk/>
            <pc:sldMk cId="2434827249" sldId="269"/>
            <ac:picMk id="27" creationId="{3A99E182-50E8-8085-DFB6-394472923AE4}"/>
          </ac:picMkLst>
        </pc:picChg>
        <pc:picChg chg="add mod">
          <ac:chgData name="Antoine Maier" userId="fa3aae53916950fd" providerId="LiveId" clId="{D8F32FBC-F9BE-43D9-B4C2-0C2474444D65}" dt="2024-02-24T09:20:12.815" v="1793" actId="164"/>
          <ac:picMkLst>
            <pc:docMk/>
            <pc:sldMk cId="2434827249" sldId="269"/>
            <ac:picMk id="29" creationId="{A60CDEDC-F5BD-9DA9-2868-4DF577B8F4E0}"/>
          </ac:picMkLst>
        </pc:picChg>
        <pc:picChg chg="add del mod">
          <ac:chgData name="Antoine Maier" userId="fa3aae53916950fd" providerId="LiveId" clId="{D8F32FBC-F9BE-43D9-B4C2-0C2474444D65}" dt="2024-02-24T13:20:13.281" v="2551" actId="1036"/>
          <ac:picMkLst>
            <pc:docMk/>
            <pc:sldMk cId="2434827249" sldId="269"/>
            <ac:picMk id="30" creationId="{42E07BAB-BA35-ED67-8034-8B65198E8B50}"/>
          </ac:picMkLst>
        </pc:picChg>
        <pc:picChg chg="add del mod">
          <ac:chgData name="Antoine Maier" userId="fa3aae53916950fd" providerId="LiveId" clId="{D8F32FBC-F9BE-43D9-B4C2-0C2474444D65}" dt="2024-02-24T09:25:01.144" v="1825" actId="1035"/>
          <ac:picMkLst>
            <pc:docMk/>
            <pc:sldMk cId="2434827249" sldId="269"/>
            <ac:picMk id="31" creationId="{36209DD7-0C02-544F-2590-FE980C66B6A3}"/>
          </ac:picMkLst>
        </pc:picChg>
        <pc:picChg chg="add del mod topLvl">
          <ac:chgData name="Antoine Maier" userId="fa3aae53916950fd" providerId="LiveId" clId="{D8F32FBC-F9BE-43D9-B4C2-0C2474444D65}" dt="2024-02-24T13:19:20.258" v="2536" actId="478"/>
          <ac:picMkLst>
            <pc:docMk/>
            <pc:sldMk cId="2434827249" sldId="269"/>
            <ac:picMk id="38" creationId="{ED00DE87-6211-E549-CA5C-B135B98115CD}"/>
          </ac:picMkLst>
        </pc:picChg>
        <pc:picChg chg="add mod">
          <ac:chgData name="Antoine Maier" userId="fa3aae53916950fd" providerId="LiveId" clId="{D8F32FBC-F9BE-43D9-B4C2-0C2474444D65}" dt="2024-02-24T13:20:28.105" v="2556" actId="164"/>
          <ac:picMkLst>
            <pc:docMk/>
            <pc:sldMk cId="2434827249" sldId="269"/>
            <ac:picMk id="41" creationId="{30F13502-4CA2-9E86-581F-08DC726D4C97}"/>
          </ac:picMkLst>
        </pc:picChg>
        <pc:cxnChg chg="add del mod">
          <ac:chgData name="Antoine Maier" userId="fa3aae53916950fd" providerId="LiveId" clId="{D8F32FBC-F9BE-43D9-B4C2-0C2474444D65}" dt="2024-02-24T08:51:10.625" v="1561" actId="478"/>
          <ac:cxnSpMkLst>
            <pc:docMk/>
            <pc:sldMk cId="2434827249" sldId="269"/>
            <ac:cxnSpMk id="5" creationId="{64591883-1556-76E8-65BF-627420635B8D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mod modRxn">
              <pc226:chgData name="Antoine Maier" userId="fa3aae53916950fd" providerId="LiveId" clId="{D8F32FBC-F9BE-43D9-B4C2-0C2474444D65}" dt="2024-02-24T10:41:15.690" v="2352"/>
              <pc2:cmMkLst xmlns:pc2="http://schemas.microsoft.com/office/powerpoint/2019/9/main/command">
                <pc:docMk/>
                <pc:sldMk cId="2434827249" sldId="269"/>
                <pc2:cmMk id="{A4E06649-DDDC-4F21-9666-1FB0C41E7CFB}"/>
              </pc2:cmMkLst>
            </pc226:cmChg>
            <pc226:cmChg xmlns:pc226="http://schemas.microsoft.com/office/powerpoint/2022/06/main/command" chg="add mod">
              <pc226:chgData name="Antoine Maier" userId="fa3aae53916950fd" providerId="LiveId" clId="{D8F32FBC-F9BE-43D9-B4C2-0C2474444D65}" dt="2024-02-24T13:20:31.119" v="2557"/>
              <pc2:cmMkLst xmlns:pc2="http://schemas.microsoft.com/office/powerpoint/2019/9/main/command">
                <pc:docMk/>
                <pc:sldMk cId="2434827249" sldId="269"/>
                <pc2:cmMk id="{9D488C64-896C-4955-93CB-DEF08F45DD37}"/>
              </pc2:cmMkLst>
            </pc226:cmChg>
            <pc226:cmChg xmlns:pc226="http://schemas.microsoft.com/office/powerpoint/2022/06/main/command" chg="add">
              <pc226:chgData name="Antoine Maier" userId="fa3aae53916950fd" providerId="LiveId" clId="{D8F32FBC-F9BE-43D9-B4C2-0C2474444D65}" dt="2024-02-24T08:53:39.579" v="1581"/>
              <pc2:cmMkLst xmlns:pc2="http://schemas.microsoft.com/office/powerpoint/2019/9/main/command">
                <pc:docMk/>
                <pc:sldMk cId="2434827249" sldId="269"/>
                <pc2:cmMk id="{8AAE04FC-F4DB-435A-9DB3-DD7DAFCD769C}"/>
              </pc2:cmMkLst>
            </pc226:cmChg>
          </p:ext>
        </pc:extLst>
      </pc:sldChg>
      <pc:sldChg chg="addSp delSp modSp add mod addCm delCm modCm">
        <pc:chgData name="Antoine Maier" userId="fa3aae53916950fd" providerId="LiveId" clId="{D8F32FBC-F9BE-43D9-B4C2-0C2474444D65}" dt="2024-02-25T19:32:19.115" v="6581"/>
        <pc:sldMkLst>
          <pc:docMk/>
          <pc:sldMk cId="2889538304" sldId="270"/>
        </pc:sldMkLst>
        <pc:spChg chg="mod">
          <ac:chgData name="Antoine Maier" userId="fa3aae53916950fd" providerId="LiveId" clId="{D8F32FBC-F9BE-43D9-B4C2-0C2474444D65}" dt="2024-02-24T10:00:55.184" v="1900" actId="20577"/>
          <ac:spMkLst>
            <pc:docMk/>
            <pc:sldMk cId="2889538304" sldId="270"/>
            <ac:spMk id="2" creationId="{379298D1-6DBC-9CE9-C6E8-E383B289AFA1}"/>
          </ac:spMkLst>
        </pc:spChg>
        <pc:spChg chg="add mod">
          <ac:chgData name="Antoine Maier" userId="fa3aae53916950fd" providerId="LiveId" clId="{D8F32FBC-F9BE-43D9-B4C2-0C2474444D65}" dt="2024-02-24T10:43:00.861" v="2362" actId="20577"/>
          <ac:spMkLst>
            <pc:docMk/>
            <pc:sldMk cId="2889538304" sldId="270"/>
            <ac:spMk id="3" creationId="{AEAF248A-5263-2149-2359-A7D5820BA445}"/>
          </ac:spMkLst>
        </pc:spChg>
        <pc:spChg chg="add mod">
          <ac:chgData name="Antoine Maier" userId="fa3aae53916950fd" providerId="LiveId" clId="{D8F32FBC-F9BE-43D9-B4C2-0C2474444D65}" dt="2024-02-24T10:46:44.722" v="2380" actId="20577"/>
          <ac:spMkLst>
            <pc:docMk/>
            <pc:sldMk cId="2889538304" sldId="270"/>
            <ac:spMk id="8" creationId="{90CF0604-2845-2405-33F9-56911749FC96}"/>
          </ac:spMkLst>
        </pc:spChg>
        <pc:spChg chg="add mod">
          <ac:chgData name="Antoine Maier" userId="fa3aae53916950fd" providerId="LiveId" clId="{D8F32FBC-F9BE-43D9-B4C2-0C2474444D65}" dt="2024-02-24T11:04:44.111" v="2398" actId="20577"/>
          <ac:spMkLst>
            <pc:docMk/>
            <pc:sldMk cId="2889538304" sldId="270"/>
            <ac:spMk id="11" creationId="{6DD0FC19-92F6-8B65-B9A1-243A54B36207}"/>
          </ac:spMkLst>
        </pc:spChg>
        <pc:spChg chg="add mod">
          <ac:chgData name="Antoine Maier" userId="fa3aae53916950fd" providerId="LiveId" clId="{D8F32FBC-F9BE-43D9-B4C2-0C2474444D65}" dt="2024-02-24T10:46:37.698" v="2379" actId="1076"/>
          <ac:spMkLst>
            <pc:docMk/>
            <pc:sldMk cId="2889538304" sldId="270"/>
            <ac:spMk id="23" creationId="{5664469E-1C38-E88B-1074-72501E477ACD}"/>
          </ac:spMkLst>
        </pc:spChg>
        <pc:spChg chg="add mod">
          <ac:chgData name="Antoine Maier" userId="fa3aae53916950fd" providerId="LiveId" clId="{D8F32FBC-F9BE-43D9-B4C2-0C2474444D65}" dt="2024-02-24T10:47:24.312" v="2388" actId="1076"/>
          <ac:spMkLst>
            <pc:docMk/>
            <pc:sldMk cId="2889538304" sldId="270"/>
            <ac:spMk id="26" creationId="{10979670-E5CF-4B9B-3D51-E8A1DC2C9F92}"/>
          </ac:spMkLst>
        </pc:spChg>
        <pc:picChg chg="add del mod">
          <ac:chgData name="Antoine Maier" userId="fa3aae53916950fd" providerId="LiveId" clId="{D8F32FBC-F9BE-43D9-B4C2-0C2474444D65}" dt="2024-02-24T10:42:42.046" v="2356" actId="478"/>
          <ac:picMkLst>
            <pc:docMk/>
            <pc:sldMk cId="2889538304" sldId="270"/>
            <ac:picMk id="5" creationId="{27FE5CFB-4D22-DC7E-3ECD-E607B080A40D}"/>
          </ac:picMkLst>
        </pc:picChg>
        <pc:picChg chg="add mod">
          <ac:chgData name="Antoine Maier" userId="fa3aae53916950fd" providerId="LiveId" clId="{D8F32FBC-F9BE-43D9-B4C2-0C2474444D65}" dt="2024-02-24T10:43:03.589" v="2363" actId="1076"/>
          <ac:picMkLst>
            <pc:docMk/>
            <pc:sldMk cId="2889538304" sldId="270"/>
            <ac:picMk id="7" creationId="{366B7F39-6046-E201-EDC0-425C22713AB6}"/>
          </ac:picMkLst>
        </pc:picChg>
        <pc:picChg chg="add del mod">
          <ac:chgData name="Antoine Maier" userId="fa3aae53916950fd" providerId="LiveId" clId="{D8F32FBC-F9BE-43D9-B4C2-0C2474444D65}" dt="2024-02-24T10:46:24.341" v="2372" actId="478"/>
          <ac:picMkLst>
            <pc:docMk/>
            <pc:sldMk cId="2889538304" sldId="270"/>
            <ac:picMk id="10" creationId="{332D6999-629F-B72A-6720-852FE0A63F2D}"/>
          </ac:picMkLst>
        </pc:picChg>
        <pc:picChg chg="add del mod">
          <ac:chgData name="Antoine Maier" userId="fa3aae53916950fd" providerId="LiveId" clId="{D8F32FBC-F9BE-43D9-B4C2-0C2474444D65}" dt="2024-02-24T11:04:20.130" v="2389" actId="478"/>
          <ac:picMkLst>
            <pc:docMk/>
            <pc:sldMk cId="2889538304" sldId="270"/>
            <ac:picMk id="13" creationId="{62D0B009-F42A-12BC-C43B-F55DDACF943C}"/>
          </ac:picMkLst>
        </pc:picChg>
        <pc:picChg chg="add mod">
          <ac:chgData name="Antoine Maier" userId="fa3aae53916950fd" providerId="LiveId" clId="{D8F32FBC-F9BE-43D9-B4C2-0C2474444D65}" dt="2024-02-25T19:19:23.848" v="6527" actId="1076"/>
          <ac:picMkLst>
            <pc:docMk/>
            <pc:sldMk cId="2889538304" sldId="270"/>
            <ac:picMk id="15" creationId="{3877A992-3BFA-EA6F-A280-0053E8D6376D}"/>
          </ac:picMkLst>
        </pc:picChg>
        <pc:picChg chg="add del mod">
          <ac:chgData name="Antoine Maier" userId="fa3aae53916950fd" providerId="LiveId" clId="{D8F32FBC-F9BE-43D9-B4C2-0C2474444D65}" dt="2024-02-24T11:10:42.010" v="2405" actId="478"/>
          <ac:picMkLst>
            <pc:docMk/>
            <pc:sldMk cId="2889538304" sldId="270"/>
            <ac:picMk id="15" creationId="{F4A424EE-7629-8FC4-7577-5A33E3E13812}"/>
          </ac:picMkLst>
        </pc:picChg>
        <pc:picChg chg="add del mod">
          <ac:chgData name="Antoine Maier" userId="fa3aae53916950fd" providerId="LiveId" clId="{D8F32FBC-F9BE-43D9-B4C2-0C2474444D65}" dt="2024-02-24T13:17:55.029" v="2529" actId="478"/>
          <ac:picMkLst>
            <pc:docMk/>
            <pc:sldMk cId="2889538304" sldId="270"/>
            <ac:picMk id="17" creationId="{03DBB09A-6E47-FF5D-FD0F-364A8245844E}"/>
          </ac:picMkLst>
        </pc:picChg>
        <pc:picChg chg="add del mod">
          <ac:chgData name="Antoine Maier" userId="fa3aae53916950fd" providerId="LiveId" clId="{D8F32FBC-F9BE-43D9-B4C2-0C2474444D65}" dt="2024-02-24T11:04:21.144" v="2390" actId="478"/>
          <ac:picMkLst>
            <pc:docMk/>
            <pc:sldMk cId="2889538304" sldId="270"/>
            <ac:picMk id="19" creationId="{F770E58E-8FA8-FBA3-AE25-D0CBC27C3565}"/>
          </ac:picMkLst>
        </pc:picChg>
        <pc:picChg chg="add mod">
          <ac:chgData name="Antoine Maier" userId="fa3aae53916950fd" providerId="LiveId" clId="{D8F32FBC-F9BE-43D9-B4C2-0C2474444D65}" dt="2024-02-24T10:42:55.793" v="2361" actId="1076"/>
          <ac:picMkLst>
            <pc:docMk/>
            <pc:sldMk cId="2889538304" sldId="270"/>
            <ac:picMk id="22" creationId="{B16D3402-1EBF-8E7F-EE5A-8057DF089202}"/>
          </ac:picMkLst>
        </pc:picChg>
        <pc:picChg chg="add mod">
          <ac:chgData name="Antoine Maier" userId="fa3aae53916950fd" providerId="LiveId" clId="{D8F32FBC-F9BE-43D9-B4C2-0C2474444D65}" dt="2024-02-24T10:46:50.032" v="2384" actId="1036"/>
          <ac:picMkLst>
            <pc:docMk/>
            <pc:sldMk cId="2889538304" sldId="270"/>
            <ac:picMk id="25" creationId="{7632B625-93CE-28C7-812B-500D0D3130C1}"/>
          </ac:picMkLst>
        </pc:picChg>
        <pc:picChg chg="add del mod">
          <ac:chgData name="Antoine Maier" userId="fa3aae53916950fd" providerId="LiveId" clId="{D8F32FBC-F9BE-43D9-B4C2-0C2474444D65}" dt="2024-02-24T11:10:11.305" v="2399" actId="478"/>
          <ac:picMkLst>
            <pc:docMk/>
            <pc:sldMk cId="2889538304" sldId="270"/>
            <ac:picMk id="28" creationId="{61766C2F-5F57-D9F2-3807-B55465CA6B46}"/>
          </ac:picMkLst>
        </pc:picChg>
        <pc:picChg chg="add mod">
          <ac:chgData name="Antoine Maier" userId="fa3aae53916950fd" providerId="LiveId" clId="{D8F32FBC-F9BE-43D9-B4C2-0C2474444D65}" dt="2024-02-25T19:18:33.889" v="6523" actId="1076"/>
          <ac:picMkLst>
            <pc:docMk/>
            <pc:sldMk cId="2889538304" sldId="270"/>
            <ac:picMk id="30" creationId="{252E753A-82C6-D3F6-9753-EB4914B9ACE2}"/>
          </ac:picMkLst>
        </pc:picChg>
        <pc:picChg chg="add mod">
          <ac:chgData name="Antoine Maier" userId="fa3aae53916950fd" providerId="LiveId" clId="{D8F32FBC-F9BE-43D9-B4C2-0C2474444D65}" dt="2024-02-24T11:10:48.715" v="2410" actId="1076"/>
          <ac:picMkLst>
            <pc:docMk/>
            <pc:sldMk cId="2889538304" sldId="270"/>
            <ac:picMk id="32" creationId="{03EA1DB9-EADB-8ECB-F1F1-3BC88191D821}"/>
          </ac:picMkLst>
        </pc:picChg>
        <pc:picChg chg="add mod">
          <ac:chgData name="Antoine Maier" userId="fa3aae53916950fd" providerId="LiveId" clId="{D8F32FBC-F9BE-43D9-B4C2-0C2474444D65}" dt="2024-02-24T13:18:05.945" v="2533" actId="1076"/>
          <ac:picMkLst>
            <pc:docMk/>
            <pc:sldMk cId="2889538304" sldId="270"/>
            <ac:picMk id="34" creationId="{97A78AFC-D687-D67C-7649-EF6D3A84917A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Antoine Maier" userId="fa3aae53916950fd" providerId="LiveId" clId="{D8F32FBC-F9BE-43D9-B4C2-0C2474444D65}" dt="2024-02-25T19:32:19.115" v="6581"/>
              <pc2:cmMkLst xmlns:pc2="http://schemas.microsoft.com/office/powerpoint/2019/9/main/command">
                <pc:docMk/>
                <pc:sldMk cId="2889538304" sldId="270"/>
                <pc2:cmMk id="{083E3B06-12BC-4BE1-9FD7-687E791AF783}"/>
              </pc2:cmMkLst>
            </pc226:cmChg>
            <pc226:cmChg xmlns:pc226="http://schemas.microsoft.com/office/powerpoint/2022/06/main/command" chg="add mod">
              <pc226:chgData name="Antoine Maier" userId="fa3aae53916950fd" providerId="LiveId" clId="{D8F32FBC-F9BE-43D9-B4C2-0C2474444D65}" dt="2024-02-24T11:10:42.010" v="2406" actId="2056"/>
              <pc2:cmMkLst xmlns:pc2="http://schemas.microsoft.com/office/powerpoint/2019/9/main/command">
                <pc:docMk/>
                <pc:sldMk cId="2889538304" sldId="270"/>
                <pc2:cmMk id="{F47F718E-15AE-4B0E-BA13-AB1DCB3CAFFF}"/>
              </pc2:cmMkLst>
            </pc226:cmChg>
          </p:ext>
        </pc:extLst>
      </pc:sldChg>
      <pc:sldChg chg="addSp delSp modSp add mod addCm modCm">
        <pc:chgData name="Antoine Maier" userId="fa3aae53916950fd" providerId="LiveId" clId="{D8F32FBC-F9BE-43D9-B4C2-0C2474444D65}" dt="2024-02-25T19:48:13.560" v="6681" actId="5793"/>
        <pc:sldMkLst>
          <pc:docMk/>
          <pc:sldMk cId="4166750591" sldId="271"/>
        </pc:sldMkLst>
        <pc:spChg chg="mod">
          <ac:chgData name="Antoine Maier" userId="fa3aae53916950fd" providerId="LiveId" clId="{D8F32FBC-F9BE-43D9-B4C2-0C2474444D65}" dt="2024-02-24T13:32:40.564" v="2708" actId="20577"/>
          <ac:spMkLst>
            <pc:docMk/>
            <pc:sldMk cId="4166750591" sldId="271"/>
            <ac:spMk id="2" creationId="{96D60C7A-4924-0E9F-1136-8B64D180366C}"/>
          </ac:spMkLst>
        </pc:spChg>
        <pc:spChg chg="mod">
          <ac:chgData name="Antoine Maier" userId="fa3aae53916950fd" providerId="LiveId" clId="{D8F32FBC-F9BE-43D9-B4C2-0C2474444D65}" dt="2024-02-24T13:41:42.636" v="2834" actId="1037"/>
          <ac:spMkLst>
            <pc:docMk/>
            <pc:sldMk cId="4166750591" sldId="271"/>
            <ac:spMk id="3" creationId="{326A761F-4E40-1F02-28CE-64F8AECCD5E5}"/>
          </ac:spMkLst>
        </pc:spChg>
        <pc:spChg chg="add mod">
          <ac:chgData name="Antoine Maier" userId="fa3aae53916950fd" providerId="LiveId" clId="{D8F32FBC-F9BE-43D9-B4C2-0C2474444D65}" dt="2024-02-24T13:35:13.874" v="2738" actId="164"/>
          <ac:spMkLst>
            <pc:docMk/>
            <pc:sldMk cId="4166750591" sldId="271"/>
            <ac:spMk id="4" creationId="{8F0AE234-3B4E-E8C4-8DA5-0DAA33DE23A0}"/>
          </ac:spMkLst>
        </pc:spChg>
        <pc:spChg chg="add mod">
          <ac:chgData name="Antoine Maier" userId="fa3aae53916950fd" providerId="LiveId" clId="{D8F32FBC-F9BE-43D9-B4C2-0C2474444D65}" dt="2024-02-24T13:35:13.874" v="2738" actId="164"/>
          <ac:spMkLst>
            <pc:docMk/>
            <pc:sldMk cId="4166750591" sldId="271"/>
            <ac:spMk id="5" creationId="{44F9387D-61EE-8E0E-E697-8D2114C5067C}"/>
          </ac:spMkLst>
        </pc:spChg>
        <pc:spChg chg="add mod">
          <ac:chgData name="Antoine Maier" userId="fa3aae53916950fd" providerId="LiveId" clId="{D8F32FBC-F9BE-43D9-B4C2-0C2474444D65}" dt="2024-02-24T13:35:13.874" v="2738" actId="164"/>
          <ac:spMkLst>
            <pc:docMk/>
            <pc:sldMk cId="4166750591" sldId="271"/>
            <ac:spMk id="6" creationId="{991B4774-4591-E79F-89D6-E669E0C9707C}"/>
          </ac:spMkLst>
        </pc:spChg>
        <pc:spChg chg="add mod">
          <ac:chgData name="Antoine Maier" userId="fa3aae53916950fd" providerId="LiveId" clId="{D8F32FBC-F9BE-43D9-B4C2-0C2474444D65}" dt="2024-02-24T13:35:13.874" v="2738" actId="164"/>
          <ac:spMkLst>
            <pc:docMk/>
            <pc:sldMk cId="4166750591" sldId="271"/>
            <ac:spMk id="7" creationId="{76C0F1A7-6374-6AF3-E961-4615E0EBD3CB}"/>
          </ac:spMkLst>
        </pc:spChg>
        <pc:spChg chg="add mod">
          <ac:chgData name="Antoine Maier" userId="fa3aae53916950fd" providerId="LiveId" clId="{D8F32FBC-F9BE-43D9-B4C2-0C2474444D65}" dt="2024-02-24T13:35:13.874" v="2738" actId="164"/>
          <ac:spMkLst>
            <pc:docMk/>
            <pc:sldMk cId="4166750591" sldId="271"/>
            <ac:spMk id="8" creationId="{87391C44-883B-B06F-A2A9-80CF3A2351F8}"/>
          </ac:spMkLst>
        </pc:spChg>
        <pc:spChg chg="add mod">
          <ac:chgData name="Antoine Maier" userId="fa3aae53916950fd" providerId="LiveId" clId="{D8F32FBC-F9BE-43D9-B4C2-0C2474444D65}" dt="2024-02-24T13:35:13.874" v="2738" actId="164"/>
          <ac:spMkLst>
            <pc:docMk/>
            <pc:sldMk cId="4166750591" sldId="271"/>
            <ac:spMk id="9" creationId="{443F28A2-E8F7-142C-F682-5C02FDA53BFC}"/>
          </ac:spMkLst>
        </pc:spChg>
        <pc:spChg chg="add mod">
          <ac:chgData name="Antoine Maier" userId="fa3aae53916950fd" providerId="LiveId" clId="{D8F32FBC-F9BE-43D9-B4C2-0C2474444D65}" dt="2024-02-24T13:51:34.335" v="2910" actId="20577"/>
          <ac:spMkLst>
            <pc:docMk/>
            <pc:sldMk cId="4166750591" sldId="271"/>
            <ac:spMk id="16" creationId="{27A55C0F-5809-026F-B446-67F36A7676C4}"/>
          </ac:spMkLst>
        </pc:spChg>
        <pc:spChg chg="add mod">
          <ac:chgData name="Antoine Maier" userId="fa3aae53916950fd" providerId="LiveId" clId="{D8F32FBC-F9BE-43D9-B4C2-0C2474444D65}" dt="2024-02-24T13:51:05.267" v="2903" actId="1076"/>
          <ac:spMkLst>
            <pc:docMk/>
            <pc:sldMk cId="4166750591" sldId="271"/>
            <ac:spMk id="19" creationId="{1B7B0248-46C4-6086-9474-64809D982F7F}"/>
          </ac:spMkLst>
        </pc:spChg>
        <pc:spChg chg="ord">
          <ac:chgData name="Antoine Maier" userId="fa3aae53916950fd" providerId="LiveId" clId="{D8F32FBC-F9BE-43D9-B4C2-0C2474444D65}" dt="2024-02-24T13:53:44.406" v="2971" actId="167"/>
          <ac:spMkLst>
            <pc:docMk/>
            <pc:sldMk cId="4166750591" sldId="271"/>
            <ac:spMk id="20" creationId="{D32A5EA6-96EB-DEE2-82B1-0DAE72B8A167}"/>
          </ac:spMkLst>
        </pc:spChg>
        <pc:spChg chg="add mod">
          <ac:chgData name="Antoine Maier" userId="fa3aae53916950fd" providerId="LiveId" clId="{D8F32FBC-F9BE-43D9-B4C2-0C2474444D65}" dt="2024-02-24T13:51:05.267" v="2903" actId="1076"/>
          <ac:spMkLst>
            <pc:docMk/>
            <pc:sldMk cId="4166750591" sldId="271"/>
            <ac:spMk id="21" creationId="{95F437AA-D7B5-24B7-F235-52715A8B8188}"/>
          </ac:spMkLst>
        </pc:spChg>
        <pc:spChg chg="add mod">
          <ac:chgData name="Antoine Maier" userId="fa3aae53916950fd" providerId="LiveId" clId="{D8F32FBC-F9BE-43D9-B4C2-0C2474444D65}" dt="2024-02-24T13:51:36.819" v="2913" actId="20577"/>
          <ac:spMkLst>
            <pc:docMk/>
            <pc:sldMk cId="4166750591" sldId="271"/>
            <ac:spMk id="22" creationId="{8625866D-A3E7-931B-6395-395AAD61DDC3}"/>
          </ac:spMkLst>
        </pc:spChg>
        <pc:spChg chg="add mod">
          <ac:chgData name="Antoine Maier" userId="fa3aae53916950fd" providerId="LiveId" clId="{D8F32FBC-F9BE-43D9-B4C2-0C2474444D65}" dt="2024-02-24T13:51:05.267" v="2903" actId="1076"/>
          <ac:spMkLst>
            <pc:docMk/>
            <pc:sldMk cId="4166750591" sldId="271"/>
            <ac:spMk id="23" creationId="{FC0888BE-D0FC-F273-6CB6-4B7F139FF9F7}"/>
          </ac:spMkLst>
        </pc:spChg>
        <pc:spChg chg="add mod">
          <ac:chgData name="Antoine Maier" userId="fa3aae53916950fd" providerId="LiveId" clId="{D8F32FBC-F9BE-43D9-B4C2-0C2474444D65}" dt="2024-02-24T13:51:05.267" v="2903" actId="1076"/>
          <ac:spMkLst>
            <pc:docMk/>
            <pc:sldMk cId="4166750591" sldId="271"/>
            <ac:spMk id="24" creationId="{B76BFCE8-25DC-D959-A324-77B70FCA50F6}"/>
          </ac:spMkLst>
        </pc:spChg>
        <pc:spChg chg="add del mod">
          <ac:chgData name="Antoine Maier" userId="fa3aae53916950fd" providerId="LiveId" clId="{D8F32FBC-F9BE-43D9-B4C2-0C2474444D65}" dt="2024-02-24T13:50:42.684" v="2896" actId="478"/>
          <ac:spMkLst>
            <pc:docMk/>
            <pc:sldMk cId="4166750591" sldId="271"/>
            <ac:spMk id="25" creationId="{72646A4B-9F72-8FF5-2D30-7E3856A6F9F0}"/>
          </ac:spMkLst>
        </pc:spChg>
        <pc:spChg chg="add mod">
          <ac:chgData name="Antoine Maier" userId="fa3aae53916950fd" providerId="LiveId" clId="{D8F32FBC-F9BE-43D9-B4C2-0C2474444D65}" dt="2024-02-24T13:51:38.845" v="2916" actId="20577"/>
          <ac:spMkLst>
            <pc:docMk/>
            <pc:sldMk cId="4166750591" sldId="271"/>
            <ac:spMk id="26" creationId="{C51B58DF-9BC3-3759-06E6-35402EB5A6AB}"/>
          </ac:spMkLst>
        </pc:spChg>
        <pc:spChg chg="add del mod">
          <ac:chgData name="Antoine Maier" userId="fa3aae53916950fd" providerId="LiveId" clId="{D8F32FBC-F9BE-43D9-B4C2-0C2474444D65}" dt="2024-02-24T13:51:08.557" v="2905" actId="478"/>
          <ac:spMkLst>
            <pc:docMk/>
            <pc:sldMk cId="4166750591" sldId="271"/>
            <ac:spMk id="27" creationId="{26F2FCF5-FFB9-2046-F08F-E2A828B392E3}"/>
          </ac:spMkLst>
        </pc:spChg>
        <pc:spChg chg="add mod">
          <ac:chgData name="Antoine Maier" userId="fa3aae53916950fd" providerId="LiveId" clId="{D8F32FBC-F9BE-43D9-B4C2-0C2474444D65}" dt="2024-02-24T13:51:05.267" v="2903" actId="1076"/>
          <ac:spMkLst>
            <pc:docMk/>
            <pc:sldMk cId="4166750591" sldId="271"/>
            <ac:spMk id="28" creationId="{7B543153-BA20-E9EE-4F7A-95F3C0A21DFA}"/>
          </ac:spMkLst>
        </pc:spChg>
        <pc:spChg chg="add mod">
          <ac:chgData name="Antoine Maier" userId="fa3aae53916950fd" providerId="LiveId" clId="{D8F32FBC-F9BE-43D9-B4C2-0C2474444D65}" dt="2024-02-24T13:51:41.119" v="2919" actId="20577"/>
          <ac:spMkLst>
            <pc:docMk/>
            <pc:sldMk cId="4166750591" sldId="271"/>
            <ac:spMk id="29" creationId="{2793B9E3-76DF-62EA-59AF-8F51C51B7D87}"/>
          </ac:spMkLst>
        </pc:spChg>
        <pc:spChg chg="add mod">
          <ac:chgData name="Antoine Maier" userId="fa3aae53916950fd" providerId="LiveId" clId="{D8F32FBC-F9BE-43D9-B4C2-0C2474444D65}" dt="2024-02-25T19:48:13.560" v="6681" actId="5793"/>
          <ac:spMkLst>
            <pc:docMk/>
            <pc:sldMk cId="4166750591" sldId="271"/>
            <ac:spMk id="30" creationId="{A5F971AF-53DC-DBE7-467E-7898E5F4D67A}"/>
          </ac:spMkLst>
        </pc:spChg>
        <pc:spChg chg="add mod">
          <ac:chgData name="Antoine Maier" userId="fa3aae53916950fd" providerId="LiveId" clId="{D8F32FBC-F9BE-43D9-B4C2-0C2474444D65}" dt="2024-02-24T13:52:56.506" v="2949" actId="208"/>
          <ac:spMkLst>
            <pc:docMk/>
            <pc:sldMk cId="4166750591" sldId="271"/>
            <ac:spMk id="31" creationId="{2988BAD1-F635-7D50-295C-BBA5663C59D7}"/>
          </ac:spMkLst>
        </pc:spChg>
        <pc:spChg chg="add mod">
          <ac:chgData name="Antoine Maier" userId="fa3aae53916950fd" providerId="LiveId" clId="{D8F32FBC-F9BE-43D9-B4C2-0C2474444D65}" dt="2024-02-24T13:53:11.490" v="2956" actId="1076"/>
          <ac:spMkLst>
            <pc:docMk/>
            <pc:sldMk cId="4166750591" sldId="271"/>
            <ac:spMk id="32" creationId="{06EB0B9A-E180-19F7-376B-4EC86B2A8A45}"/>
          </ac:spMkLst>
        </pc:spChg>
        <pc:spChg chg="add mod ord">
          <ac:chgData name="Antoine Maier" userId="fa3aae53916950fd" providerId="LiveId" clId="{D8F32FBC-F9BE-43D9-B4C2-0C2474444D65}" dt="2024-02-24T13:53:37.568" v="2970" actId="14100"/>
          <ac:spMkLst>
            <pc:docMk/>
            <pc:sldMk cId="4166750591" sldId="271"/>
            <ac:spMk id="33" creationId="{DA905072-E8C6-54BB-083B-B676B7F43160}"/>
          </ac:spMkLst>
        </pc:spChg>
        <pc:grpChg chg="add mod">
          <ac:chgData name="Antoine Maier" userId="fa3aae53916950fd" providerId="LiveId" clId="{D8F32FBC-F9BE-43D9-B4C2-0C2474444D65}" dt="2024-02-24T13:41:42.636" v="2834" actId="1037"/>
          <ac:grpSpMkLst>
            <pc:docMk/>
            <pc:sldMk cId="4166750591" sldId="271"/>
            <ac:grpSpMk id="10" creationId="{36DCACE4-74A3-8337-C598-BA0ABD59FDC4}"/>
          </ac:grpSpMkLst>
        </pc:grpChg>
        <pc:cxnChg chg="add mod">
          <ac:chgData name="Antoine Maier" userId="fa3aae53916950fd" providerId="LiveId" clId="{D8F32FBC-F9BE-43D9-B4C2-0C2474444D65}" dt="2024-02-24T13:41:42.636" v="2834" actId="1037"/>
          <ac:cxnSpMkLst>
            <pc:docMk/>
            <pc:sldMk cId="4166750591" sldId="271"/>
            <ac:cxnSpMk id="12" creationId="{84D98B2E-BB6D-462C-834E-9006BD1A17BC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Antoine Maier" userId="fa3aae53916950fd" providerId="LiveId" clId="{D8F32FBC-F9BE-43D9-B4C2-0C2474444D65}" dt="2024-02-24T22:07:30.265" v="4275" actId="2056"/>
              <pc2:cmMkLst xmlns:pc2="http://schemas.microsoft.com/office/powerpoint/2019/9/main/command">
                <pc:docMk/>
                <pc:sldMk cId="4166750591" sldId="271"/>
                <pc2:cmMk id="{316B2083-223C-43D8-A24C-3774868D70F3}"/>
              </pc2:cmMkLst>
            </pc226:cmChg>
          </p:ext>
        </pc:extLst>
      </pc:sldChg>
      <pc:sldChg chg="modSp add mod">
        <pc:chgData name="Antoine Maier" userId="fa3aae53916950fd" providerId="LiveId" clId="{D8F32FBC-F9BE-43D9-B4C2-0C2474444D65}" dt="2024-02-24T13:31:17.801" v="2676" actId="14100"/>
        <pc:sldMkLst>
          <pc:docMk/>
          <pc:sldMk cId="710457447" sldId="272"/>
        </pc:sldMkLst>
        <pc:spChg chg="mod">
          <ac:chgData name="Antoine Maier" userId="fa3aae53916950fd" providerId="LiveId" clId="{D8F32FBC-F9BE-43D9-B4C2-0C2474444D65}" dt="2024-02-24T13:31:17.801" v="2676" actId="14100"/>
          <ac:spMkLst>
            <pc:docMk/>
            <pc:sldMk cId="710457447" sldId="272"/>
            <ac:spMk id="2" creationId="{915BB28D-9481-A132-8A01-E28FCF603639}"/>
          </ac:spMkLst>
        </pc:spChg>
      </pc:sldChg>
      <pc:sldChg chg="addSp delSp modSp add mod modAnim addCm delCm modCm">
        <pc:chgData name="Antoine Maier" userId="fa3aae53916950fd" providerId="LiveId" clId="{D8F32FBC-F9BE-43D9-B4C2-0C2474444D65}" dt="2024-02-25T19:32:31.693" v="6582"/>
        <pc:sldMkLst>
          <pc:docMk/>
          <pc:sldMk cId="2986552484" sldId="273"/>
        </pc:sldMkLst>
        <pc:spChg chg="mod">
          <ac:chgData name="Antoine Maier" userId="fa3aae53916950fd" providerId="LiveId" clId="{D8F32FBC-F9BE-43D9-B4C2-0C2474444D65}" dt="2024-02-24T13:54:45.144" v="2997" actId="20577"/>
          <ac:spMkLst>
            <pc:docMk/>
            <pc:sldMk cId="2986552484" sldId="273"/>
            <ac:spMk id="2" creationId="{FB2FC570-BDCF-77A7-D246-5A7FD47E9155}"/>
          </ac:spMkLst>
        </pc:spChg>
        <pc:spChg chg="mod">
          <ac:chgData name="Antoine Maier" userId="fa3aae53916950fd" providerId="LiveId" clId="{D8F32FBC-F9BE-43D9-B4C2-0C2474444D65}" dt="2024-02-24T14:03:13.129" v="3194" actId="1037"/>
          <ac:spMkLst>
            <pc:docMk/>
            <pc:sldMk cId="2986552484" sldId="273"/>
            <ac:spMk id="3" creationId="{C66373E2-50F3-F7AD-AC60-003B3FA7CFA1}"/>
          </ac:spMkLst>
        </pc:spChg>
        <pc:spChg chg="add mod">
          <ac:chgData name="Antoine Maier" userId="fa3aae53916950fd" providerId="LiveId" clId="{D8F32FBC-F9BE-43D9-B4C2-0C2474444D65}" dt="2024-02-24T14:03:13.129" v="3194" actId="1037"/>
          <ac:spMkLst>
            <pc:docMk/>
            <pc:sldMk cId="2986552484" sldId="273"/>
            <ac:spMk id="4" creationId="{1F3042A2-31CA-45D7-EF1A-7F91B5B180D6}"/>
          </ac:spMkLst>
        </pc:spChg>
        <pc:spChg chg="add mod ord">
          <ac:chgData name="Antoine Maier" userId="fa3aae53916950fd" providerId="LiveId" clId="{D8F32FBC-F9BE-43D9-B4C2-0C2474444D65}" dt="2024-02-24T14:06:08.938" v="3202" actId="20577"/>
          <ac:spMkLst>
            <pc:docMk/>
            <pc:sldMk cId="2986552484" sldId="273"/>
            <ac:spMk id="14" creationId="{2C506EA3-A379-50AC-E119-784FD319AD6E}"/>
          </ac:spMkLst>
        </pc:spChg>
        <pc:spChg chg="add mod">
          <ac:chgData name="Antoine Maier" userId="fa3aae53916950fd" providerId="LiveId" clId="{D8F32FBC-F9BE-43D9-B4C2-0C2474444D65}" dt="2024-02-24T14:07:58.318" v="3212" actId="14100"/>
          <ac:spMkLst>
            <pc:docMk/>
            <pc:sldMk cId="2986552484" sldId="273"/>
            <ac:spMk id="17" creationId="{A9B71FD6-9DF6-341A-8620-A46AF14CA059}"/>
          </ac:spMkLst>
        </pc:spChg>
        <pc:spChg chg="add mod">
          <ac:chgData name="Antoine Maier" userId="fa3aae53916950fd" providerId="LiveId" clId="{D8F32FBC-F9BE-43D9-B4C2-0C2474444D65}" dt="2024-02-24T14:15:47.281" v="3233" actId="1076"/>
          <ac:spMkLst>
            <pc:docMk/>
            <pc:sldMk cId="2986552484" sldId="273"/>
            <ac:spMk id="29" creationId="{EC8D6225-B32C-147E-CB1C-3646956781AF}"/>
          </ac:spMkLst>
        </pc:spChg>
        <pc:grpChg chg="mod ord">
          <ac:chgData name="Antoine Maier" userId="fa3aae53916950fd" providerId="LiveId" clId="{D8F32FBC-F9BE-43D9-B4C2-0C2474444D65}" dt="2024-02-25T10:42:56.575" v="6119" actId="164"/>
          <ac:grpSpMkLst>
            <pc:docMk/>
            <pc:sldMk cId="2986552484" sldId="273"/>
            <ac:grpSpMk id="7" creationId="{18233053-1465-4331-EA67-440771793F38}"/>
          </ac:grpSpMkLst>
        </pc:grpChg>
        <pc:grpChg chg="add mod ord">
          <ac:chgData name="Antoine Maier" userId="fa3aae53916950fd" providerId="LiveId" clId="{D8F32FBC-F9BE-43D9-B4C2-0C2474444D65}" dt="2024-02-25T10:43:11.026" v="6123" actId="167"/>
          <ac:grpSpMkLst>
            <pc:docMk/>
            <pc:sldMk cId="2986552484" sldId="273"/>
            <ac:grpSpMk id="10" creationId="{40E0286F-7404-FFAB-3D90-D84DDA109AF7}"/>
          </ac:grpSpMkLst>
        </pc:grpChg>
        <pc:picChg chg="add mod ord">
          <ac:chgData name="Antoine Maier" userId="fa3aae53916950fd" providerId="LiveId" clId="{D8F32FBC-F9BE-43D9-B4C2-0C2474444D65}" dt="2024-02-25T10:43:05.170" v="6122" actId="1076"/>
          <ac:picMkLst>
            <pc:docMk/>
            <pc:sldMk cId="2986552484" sldId="273"/>
            <ac:picMk id="9" creationId="{ECC7C614-1722-EE56-99EF-4A3A0CEF9AC9}"/>
          </ac:picMkLst>
        </pc:picChg>
        <pc:picChg chg="add mod ord">
          <ac:chgData name="Antoine Maier" userId="fa3aae53916950fd" providerId="LiveId" clId="{D8F32FBC-F9BE-43D9-B4C2-0C2474444D65}" dt="2024-02-24T14:03:19.934" v="3195" actId="1076"/>
          <ac:picMkLst>
            <pc:docMk/>
            <pc:sldMk cId="2986552484" sldId="273"/>
            <ac:picMk id="11" creationId="{774B2D0F-DF75-D26A-E218-5BCCC5B7FA89}"/>
          </ac:picMkLst>
        </pc:picChg>
        <pc:picChg chg="add del mod ord">
          <ac:chgData name="Antoine Maier" userId="fa3aae53916950fd" providerId="LiveId" clId="{D8F32FBC-F9BE-43D9-B4C2-0C2474444D65}" dt="2024-02-24T14:01:27.741" v="3152" actId="478"/>
          <ac:picMkLst>
            <pc:docMk/>
            <pc:sldMk cId="2986552484" sldId="273"/>
            <ac:picMk id="13" creationId="{641A3844-1C5A-B948-78C8-94567D17B12F}"/>
          </ac:picMkLst>
        </pc:picChg>
        <pc:picChg chg="add del mod">
          <ac:chgData name="Antoine Maier" userId="fa3aae53916950fd" providerId="LiveId" clId="{D8F32FBC-F9BE-43D9-B4C2-0C2474444D65}" dt="2024-02-25T10:42:59.433" v="6120" actId="478"/>
          <ac:picMkLst>
            <pc:docMk/>
            <pc:sldMk cId="2986552484" sldId="273"/>
            <ac:picMk id="16" creationId="{3AF55E55-C47B-9DE6-1C27-4B1745CE99AA}"/>
          </ac:picMkLst>
        </pc:picChg>
        <pc:picChg chg="add mod">
          <ac:chgData name="Antoine Maier" userId="fa3aae53916950fd" providerId="LiveId" clId="{D8F32FBC-F9BE-43D9-B4C2-0C2474444D65}" dt="2024-02-24T14:07:26.992" v="3206" actId="1076"/>
          <ac:picMkLst>
            <pc:docMk/>
            <pc:sldMk cId="2986552484" sldId="273"/>
            <ac:picMk id="19" creationId="{144E8A87-43F4-EAE7-9F38-56070DE20F21}"/>
          </ac:picMkLst>
        </pc:picChg>
        <pc:picChg chg="add mod">
          <ac:chgData name="Antoine Maier" userId="fa3aae53916950fd" providerId="LiveId" clId="{D8F32FBC-F9BE-43D9-B4C2-0C2474444D65}" dt="2024-02-24T14:08:03.476" v="3214" actId="1076"/>
          <ac:picMkLst>
            <pc:docMk/>
            <pc:sldMk cId="2986552484" sldId="273"/>
            <ac:picMk id="22" creationId="{57FC61F9-24BF-1EEC-3240-EA81DCCAD8FC}"/>
          </ac:picMkLst>
        </pc:picChg>
        <pc:picChg chg="add mod">
          <ac:chgData name="Antoine Maier" userId="fa3aae53916950fd" providerId="LiveId" clId="{D8F32FBC-F9BE-43D9-B4C2-0C2474444D65}" dt="2024-02-24T14:16:45.423" v="3234" actId="1076"/>
          <ac:picMkLst>
            <pc:docMk/>
            <pc:sldMk cId="2986552484" sldId="273"/>
            <ac:picMk id="24" creationId="{2BA1EEDA-507B-93D2-8959-846245DED8B0}"/>
          </ac:picMkLst>
        </pc:picChg>
        <pc:picChg chg="add del">
          <ac:chgData name="Antoine Maier" userId="fa3aae53916950fd" providerId="LiveId" clId="{D8F32FBC-F9BE-43D9-B4C2-0C2474444D65}" dt="2024-02-24T14:15:14.415" v="3221" actId="478"/>
          <ac:picMkLst>
            <pc:docMk/>
            <pc:sldMk cId="2986552484" sldId="273"/>
            <ac:picMk id="26" creationId="{D1287C9A-5D13-6E21-4DC7-A4D319F54079}"/>
          </ac:picMkLst>
        </pc:picChg>
        <pc:picChg chg="add del mod ord">
          <ac:chgData name="Antoine Maier" userId="fa3aae53916950fd" providerId="LiveId" clId="{D8F32FBC-F9BE-43D9-B4C2-0C2474444D65}" dt="2024-02-24T14:20:42.676" v="3236" actId="478"/>
          <ac:picMkLst>
            <pc:docMk/>
            <pc:sldMk cId="2986552484" sldId="273"/>
            <ac:picMk id="28" creationId="{D6CA7A90-270F-BE6D-E23F-FE5B5D736B36}"/>
          </ac:picMkLst>
        </pc:picChg>
        <pc:picChg chg="add mod">
          <ac:chgData name="Antoine Maier" userId="fa3aae53916950fd" providerId="LiveId" clId="{D8F32FBC-F9BE-43D9-B4C2-0C2474444D65}" dt="2024-02-24T14:21:37.914" v="3266" actId="1035"/>
          <ac:picMkLst>
            <pc:docMk/>
            <pc:sldMk cId="2986552484" sldId="273"/>
            <ac:picMk id="31" creationId="{75122E1E-0D86-3AE8-F179-69DF8452AA5B}"/>
          </ac:picMkLst>
        </pc:picChg>
        <pc:picChg chg="add mod">
          <ac:chgData name="Antoine Maier" userId="fa3aae53916950fd" providerId="LiveId" clId="{D8F32FBC-F9BE-43D9-B4C2-0C2474444D65}" dt="2024-02-24T14:21:45.216" v="3273" actId="1038"/>
          <ac:picMkLst>
            <pc:docMk/>
            <pc:sldMk cId="2986552484" sldId="273"/>
            <ac:picMk id="33" creationId="{193BCCBE-4DDD-A77E-9F0B-CAD0BC659E11}"/>
          </ac:picMkLst>
        </pc:picChg>
        <pc:cxnChg chg="add mod">
          <ac:chgData name="Antoine Maier" userId="fa3aae53916950fd" providerId="LiveId" clId="{D8F32FBC-F9BE-43D9-B4C2-0C2474444D65}" dt="2024-02-24T14:03:13.129" v="3194" actId="1037"/>
          <ac:cxnSpMkLst>
            <pc:docMk/>
            <pc:sldMk cId="2986552484" sldId="273"/>
            <ac:cxnSpMk id="5" creationId="{25EBAF76-AC9E-D97F-9B22-7279771575F3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Antoine Maier" userId="fa3aae53916950fd" providerId="LiveId" clId="{D8F32FBC-F9BE-43D9-B4C2-0C2474444D65}" dt="2024-02-25T19:32:31.693" v="6582"/>
              <pc2:cmMkLst xmlns:pc2="http://schemas.microsoft.com/office/powerpoint/2019/9/main/command">
                <pc:docMk/>
                <pc:sldMk cId="2986552484" sldId="273"/>
                <pc2:cmMk id="{593082D6-8B55-4DE3-9929-FEEB7A1E3119}"/>
              </pc2:cmMkLst>
            </pc226:cmChg>
          </p:ext>
        </pc:extLst>
      </pc:sldChg>
      <pc:sldChg chg="addSp delSp modSp add mod delAnim modAnim addCm modCm">
        <pc:chgData name="Antoine Maier" userId="fa3aae53916950fd" providerId="LiveId" clId="{D8F32FBC-F9BE-43D9-B4C2-0C2474444D65}" dt="2024-02-24T23:27:26.518" v="5240" actId="14100"/>
        <pc:sldMkLst>
          <pc:docMk/>
          <pc:sldMk cId="3775226307" sldId="274"/>
        </pc:sldMkLst>
        <pc:spChg chg="mod">
          <ac:chgData name="Antoine Maier" userId="fa3aae53916950fd" providerId="LiveId" clId="{D8F32FBC-F9BE-43D9-B4C2-0C2474444D65}" dt="2024-02-24T14:27:51.216" v="3328" actId="115"/>
          <ac:spMkLst>
            <pc:docMk/>
            <pc:sldMk cId="3775226307" sldId="274"/>
            <ac:spMk id="2" creationId="{4952ECD0-4A8C-B474-189C-4FB3B1A918E3}"/>
          </ac:spMkLst>
        </pc:spChg>
        <pc:spChg chg="del mod">
          <ac:chgData name="Antoine Maier" userId="fa3aae53916950fd" providerId="LiveId" clId="{D8F32FBC-F9BE-43D9-B4C2-0C2474444D65}" dt="2024-02-24T23:24:12.020" v="5032" actId="478"/>
          <ac:spMkLst>
            <pc:docMk/>
            <pc:sldMk cId="3775226307" sldId="274"/>
            <ac:spMk id="3" creationId="{E031DA7A-3BF1-7FFB-EB96-07ED7530EEBF}"/>
          </ac:spMkLst>
        </pc:spChg>
        <pc:spChg chg="add mod">
          <ac:chgData name="Antoine Maier" userId="fa3aae53916950fd" providerId="LiveId" clId="{D8F32FBC-F9BE-43D9-B4C2-0C2474444D65}" dt="2024-02-24T18:00:50.067" v="3975" actId="1076"/>
          <ac:spMkLst>
            <pc:docMk/>
            <pc:sldMk cId="3775226307" sldId="274"/>
            <ac:spMk id="4" creationId="{67849D7D-0D81-5DB2-C6C5-8728140A8731}"/>
          </ac:spMkLst>
        </pc:spChg>
        <pc:grpChg chg="add mod">
          <ac:chgData name="Antoine Maier" userId="fa3aae53916950fd" providerId="LiveId" clId="{D8F32FBC-F9BE-43D9-B4C2-0C2474444D65}" dt="2024-02-24T14:35:52.852" v="3393" actId="1076"/>
          <ac:grpSpMkLst>
            <pc:docMk/>
            <pc:sldMk cId="3775226307" sldId="274"/>
            <ac:grpSpMk id="15" creationId="{6D3011FC-0004-9C74-4727-277572D3F1F3}"/>
          </ac:grpSpMkLst>
        </pc:grpChg>
        <pc:grpChg chg="add mod">
          <ac:chgData name="Antoine Maier" userId="fa3aae53916950fd" providerId="LiveId" clId="{D8F32FBC-F9BE-43D9-B4C2-0C2474444D65}" dt="2024-02-24T16:48:01.637" v="3794" actId="14100"/>
          <ac:grpSpMkLst>
            <pc:docMk/>
            <pc:sldMk cId="3775226307" sldId="274"/>
            <ac:grpSpMk id="23" creationId="{CCBD761F-5723-B6A9-FCF8-82F1A3F81EB5}"/>
          </ac:grpSpMkLst>
        </pc:grpChg>
        <pc:picChg chg="add del mod">
          <ac:chgData name="Antoine Maier" userId="fa3aae53916950fd" providerId="LiveId" clId="{D8F32FBC-F9BE-43D9-B4C2-0C2474444D65}" dt="2024-02-24T14:25:28.265" v="3313" actId="478"/>
          <ac:picMkLst>
            <pc:docMk/>
            <pc:sldMk cId="3775226307" sldId="274"/>
            <ac:picMk id="4" creationId="{4F8E394F-A60F-A0DD-54FC-78613C201E11}"/>
          </ac:picMkLst>
        </pc:picChg>
        <pc:picChg chg="add mod">
          <ac:chgData name="Antoine Maier" userId="fa3aae53916950fd" providerId="LiveId" clId="{D8F32FBC-F9BE-43D9-B4C2-0C2474444D65}" dt="2024-02-24T18:00:50.067" v="3975" actId="1076"/>
          <ac:picMkLst>
            <pc:docMk/>
            <pc:sldMk cId="3775226307" sldId="274"/>
            <ac:picMk id="5" creationId="{B7394F3B-14B2-C685-0384-2B46A3FC9F0C}"/>
          </ac:picMkLst>
        </pc:picChg>
        <pc:picChg chg="add del mod">
          <ac:chgData name="Antoine Maier" userId="fa3aae53916950fd" providerId="LiveId" clId="{D8F32FBC-F9BE-43D9-B4C2-0C2474444D65}" dt="2024-02-24T14:25:45.868" v="3317" actId="478"/>
          <ac:picMkLst>
            <pc:docMk/>
            <pc:sldMk cId="3775226307" sldId="274"/>
            <ac:picMk id="6" creationId="{18C0B532-1297-9585-F772-A8D4F0BD9603}"/>
          </ac:picMkLst>
        </pc:picChg>
        <pc:picChg chg="add mod">
          <ac:chgData name="Antoine Maier" userId="fa3aae53916950fd" providerId="LiveId" clId="{D8F32FBC-F9BE-43D9-B4C2-0C2474444D65}" dt="2024-02-24T14:34:09.952" v="3357" actId="1076"/>
          <ac:picMkLst>
            <pc:docMk/>
            <pc:sldMk cId="3775226307" sldId="274"/>
            <ac:picMk id="7" creationId="{EAC2EB02-3A46-983F-030E-39D14C71ED2E}"/>
          </ac:picMkLst>
        </pc:picChg>
        <pc:picChg chg="add mod">
          <ac:chgData name="Antoine Maier" userId="fa3aae53916950fd" providerId="LiveId" clId="{D8F32FBC-F9BE-43D9-B4C2-0C2474444D65}" dt="2024-02-24T18:35:07.083" v="4108"/>
          <ac:picMkLst>
            <pc:docMk/>
            <pc:sldMk cId="3775226307" sldId="274"/>
            <ac:picMk id="9" creationId="{B3CAA188-A41B-D607-2679-C8653A23D2EE}"/>
          </ac:picMkLst>
        </pc:picChg>
        <pc:picChg chg="add mod">
          <ac:chgData name="Antoine Maier" userId="fa3aae53916950fd" providerId="LiveId" clId="{D8F32FBC-F9BE-43D9-B4C2-0C2474444D65}" dt="2024-02-24T18:35:13.377" v="4109" actId="1076"/>
          <ac:picMkLst>
            <pc:docMk/>
            <pc:sldMk cId="3775226307" sldId="274"/>
            <ac:picMk id="10" creationId="{EEB96B4F-CC76-F24B-C1F2-88C0D4F2FBDD}"/>
          </ac:picMkLst>
        </pc:picChg>
        <pc:picChg chg="add del mod">
          <ac:chgData name="Antoine Maier" userId="fa3aae53916950fd" providerId="LiveId" clId="{D8F32FBC-F9BE-43D9-B4C2-0C2474444D65}" dt="2024-02-24T14:34:49.198" v="3358" actId="478"/>
          <ac:picMkLst>
            <pc:docMk/>
            <pc:sldMk cId="3775226307" sldId="274"/>
            <ac:picMk id="12" creationId="{FE26888A-CFF2-1030-2FE7-A2F968073665}"/>
          </ac:picMkLst>
        </pc:picChg>
        <pc:picChg chg="add del mod">
          <ac:chgData name="Antoine Maier" userId="fa3aae53916950fd" providerId="LiveId" clId="{D8F32FBC-F9BE-43D9-B4C2-0C2474444D65}" dt="2024-02-24T18:00:38.873" v="3969" actId="478"/>
          <ac:picMkLst>
            <pc:docMk/>
            <pc:sldMk cId="3775226307" sldId="274"/>
            <ac:picMk id="14" creationId="{D90B26B5-3EB1-24E2-ED78-9EEB67E82952}"/>
          </ac:picMkLst>
        </pc:picChg>
        <pc:picChg chg="add mod ord">
          <ac:chgData name="Antoine Maier" userId="fa3aae53916950fd" providerId="LiveId" clId="{D8F32FBC-F9BE-43D9-B4C2-0C2474444D65}" dt="2024-02-24T23:27:26.518" v="5240" actId="14100"/>
          <ac:picMkLst>
            <pc:docMk/>
            <pc:sldMk cId="3775226307" sldId="274"/>
            <ac:picMk id="17" creationId="{2D5C9526-C6BA-CB63-C3DA-E5FE975F471F}"/>
          </ac:picMkLst>
        </pc:picChg>
        <pc:picChg chg="add del mod">
          <ac:chgData name="Antoine Maier" userId="fa3aae53916950fd" providerId="LiveId" clId="{D8F32FBC-F9BE-43D9-B4C2-0C2474444D65}" dt="2024-02-24T16:39:50.319" v="3702" actId="478"/>
          <ac:picMkLst>
            <pc:docMk/>
            <pc:sldMk cId="3775226307" sldId="274"/>
            <ac:picMk id="19" creationId="{85FB7523-ABC3-7331-052F-6A51DC618815}"/>
          </ac:picMkLst>
        </pc:picChg>
        <pc:picChg chg="add del mod">
          <ac:chgData name="Antoine Maier" userId="fa3aae53916950fd" providerId="LiveId" clId="{D8F32FBC-F9BE-43D9-B4C2-0C2474444D65}" dt="2024-02-24T16:47:52.565" v="3788" actId="478"/>
          <ac:picMkLst>
            <pc:docMk/>
            <pc:sldMk cId="3775226307" sldId="274"/>
            <ac:picMk id="22" creationId="{83B6DB57-0E94-F8F3-272A-E312A14738BA}"/>
          </ac:picMkLst>
        </pc:picChg>
        <pc:picChg chg="mod">
          <ac:chgData name="Antoine Maier" userId="fa3aae53916950fd" providerId="LiveId" clId="{D8F32FBC-F9BE-43D9-B4C2-0C2474444D65}" dt="2024-02-24T16:47:53.767" v="3789"/>
          <ac:picMkLst>
            <pc:docMk/>
            <pc:sldMk cId="3775226307" sldId="274"/>
            <ac:picMk id="24" creationId="{608151C7-C261-1227-5932-7E9ACB9EB758}"/>
          </ac:picMkLst>
        </pc:picChg>
        <pc:picChg chg="mod">
          <ac:chgData name="Antoine Maier" userId="fa3aae53916950fd" providerId="LiveId" clId="{D8F32FBC-F9BE-43D9-B4C2-0C2474444D65}" dt="2024-02-24T16:47:53.767" v="3789"/>
          <ac:picMkLst>
            <pc:docMk/>
            <pc:sldMk cId="3775226307" sldId="274"/>
            <ac:picMk id="25" creationId="{9EA28F06-B53A-E882-B742-C1DE88F7CC3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Antoine Maier" userId="fa3aae53916950fd" providerId="LiveId" clId="{D8F32FBC-F9BE-43D9-B4C2-0C2474444D65}" dt="2024-02-24T23:24:12.028" v="5033" actId="2056"/>
              <pc2:cmMkLst xmlns:pc2="http://schemas.microsoft.com/office/powerpoint/2019/9/main/command">
                <pc:docMk/>
                <pc:sldMk cId="3775226307" sldId="274"/>
                <pc2:cmMk id="{7694B077-DF9A-4494-A5DE-FFE882F101F3}"/>
              </pc2:cmMkLst>
            </pc226:cmChg>
          </p:ext>
        </pc:extLst>
      </pc:sldChg>
      <pc:sldChg chg="addSp delSp modSp add mod delAnim modAnim addCm delCm">
        <pc:chgData name="Antoine Maier" userId="fa3aae53916950fd" providerId="LiveId" clId="{D8F32FBC-F9BE-43D9-B4C2-0C2474444D65}" dt="2024-02-25T19:29:36.017" v="6573"/>
        <pc:sldMkLst>
          <pc:docMk/>
          <pc:sldMk cId="935724441" sldId="275"/>
        </pc:sldMkLst>
        <pc:spChg chg="mod">
          <ac:chgData name="Antoine Maier" userId="fa3aae53916950fd" providerId="LiveId" clId="{D8F32FBC-F9BE-43D9-B4C2-0C2474444D65}" dt="2024-02-25T19:25:27.028" v="6552" actId="20577"/>
          <ac:spMkLst>
            <pc:docMk/>
            <pc:sldMk cId="935724441" sldId="275"/>
            <ac:spMk id="2" creationId="{34C90BF8-B7BE-03E6-2454-A41AEA60C7AA}"/>
          </ac:spMkLst>
        </pc:spChg>
        <pc:spChg chg="del">
          <ac:chgData name="Antoine Maier" userId="fa3aae53916950fd" providerId="LiveId" clId="{D8F32FBC-F9BE-43D9-B4C2-0C2474444D65}" dt="2024-02-24T16:10:27.911" v="3647" actId="478"/>
          <ac:spMkLst>
            <pc:docMk/>
            <pc:sldMk cId="935724441" sldId="275"/>
            <ac:spMk id="3" creationId="{95502105-A8AA-216F-5DE2-3EC05D0AA081}"/>
          </ac:spMkLst>
        </pc:spChg>
        <pc:spChg chg="add mod">
          <ac:chgData name="Antoine Maier" userId="fa3aae53916950fd" providerId="LiveId" clId="{D8F32FBC-F9BE-43D9-B4C2-0C2474444D65}" dt="2024-02-25T19:28:17.588" v="6572" actId="14100"/>
          <ac:spMkLst>
            <pc:docMk/>
            <pc:sldMk cId="935724441" sldId="275"/>
            <ac:spMk id="3" creationId="{CC046530-4C86-A6A4-52C4-35794AA02880}"/>
          </ac:spMkLst>
        </pc:spChg>
        <pc:spChg chg="add mod">
          <ac:chgData name="Antoine Maier" userId="fa3aae53916950fd" providerId="LiveId" clId="{D8F32FBC-F9BE-43D9-B4C2-0C2474444D65}" dt="2024-02-24T16:08:27.193" v="3634" actId="207"/>
          <ac:spMkLst>
            <pc:docMk/>
            <pc:sldMk cId="935724441" sldId="275"/>
            <ac:spMk id="4" creationId="{BD954CF8-93BD-ACD2-8F58-3CBA278E7192}"/>
          </ac:spMkLst>
        </pc:spChg>
        <pc:spChg chg="add mod">
          <ac:chgData name="Antoine Maier" userId="fa3aae53916950fd" providerId="LiveId" clId="{D8F32FBC-F9BE-43D9-B4C2-0C2474444D65}" dt="2024-02-24T16:08:27.193" v="3634" actId="207"/>
          <ac:spMkLst>
            <pc:docMk/>
            <pc:sldMk cId="935724441" sldId="275"/>
            <ac:spMk id="5" creationId="{95558BD3-B95E-F1C4-DF1D-AAE6EFAD8E4E}"/>
          </ac:spMkLst>
        </pc:spChg>
        <pc:spChg chg="add mod ord">
          <ac:chgData name="Antoine Maier" userId="fa3aae53916950fd" providerId="LiveId" clId="{D8F32FBC-F9BE-43D9-B4C2-0C2474444D65}" dt="2024-02-24T16:08:19.199" v="3608" actId="167"/>
          <ac:spMkLst>
            <pc:docMk/>
            <pc:sldMk cId="935724441" sldId="275"/>
            <ac:spMk id="13" creationId="{DA04E6B7-7980-1137-2EFF-C5AF6FB3A562}"/>
          </ac:spMkLst>
        </pc:spChg>
        <pc:spChg chg="add mod ord">
          <ac:chgData name="Antoine Maier" userId="fa3aae53916950fd" providerId="LiveId" clId="{D8F32FBC-F9BE-43D9-B4C2-0C2474444D65}" dt="2024-02-24T16:08:19.199" v="3608" actId="167"/>
          <ac:spMkLst>
            <pc:docMk/>
            <pc:sldMk cId="935724441" sldId="275"/>
            <ac:spMk id="14" creationId="{C59BE0CE-D489-DAEB-56CB-E814EF2FFDEB}"/>
          </ac:spMkLst>
        </pc:spChg>
        <pc:spChg chg="add del mod">
          <ac:chgData name="Antoine Maier" userId="fa3aae53916950fd" providerId="LiveId" clId="{D8F32FBC-F9BE-43D9-B4C2-0C2474444D65}" dt="2024-02-24T15:53:57.576" v="3534" actId="478"/>
          <ac:spMkLst>
            <pc:docMk/>
            <pc:sldMk cId="935724441" sldId="275"/>
            <ac:spMk id="22" creationId="{335FEF18-8083-B60C-B6C7-2ABBCE60B682}"/>
          </ac:spMkLst>
        </pc:spChg>
        <pc:spChg chg="add del mod">
          <ac:chgData name="Antoine Maier" userId="fa3aae53916950fd" providerId="LiveId" clId="{D8F32FBC-F9BE-43D9-B4C2-0C2474444D65}" dt="2024-02-24T15:56:55.756" v="3553" actId="478"/>
          <ac:spMkLst>
            <pc:docMk/>
            <pc:sldMk cId="935724441" sldId="275"/>
            <ac:spMk id="23" creationId="{D1B4A0DB-26EE-2811-6DA7-4A270D951EFC}"/>
          </ac:spMkLst>
        </pc:spChg>
        <pc:spChg chg="add del mod">
          <ac:chgData name="Antoine Maier" userId="fa3aae53916950fd" providerId="LiveId" clId="{D8F32FBC-F9BE-43D9-B4C2-0C2474444D65}" dt="2024-02-24T15:57:21.113" v="3556" actId="478"/>
          <ac:spMkLst>
            <pc:docMk/>
            <pc:sldMk cId="935724441" sldId="275"/>
            <ac:spMk id="24" creationId="{4372CCD0-CB5E-F324-541C-786EDCFA941C}"/>
          </ac:spMkLst>
        </pc:spChg>
        <pc:spChg chg="add del mod">
          <ac:chgData name="Antoine Maier" userId="fa3aae53916950fd" providerId="LiveId" clId="{D8F32FBC-F9BE-43D9-B4C2-0C2474444D65}" dt="2024-02-24T16:04:59.117" v="3572"/>
          <ac:spMkLst>
            <pc:docMk/>
            <pc:sldMk cId="935724441" sldId="275"/>
            <ac:spMk id="29" creationId="{5F34C7BA-BD07-3B6C-DDF3-73FDD011C491}"/>
          </ac:spMkLst>
        </pc:spChg>
        <pc:spChg chg="add mod">
          <ac:chgData name="Antoine Maier" userId="fa3aae53916950fd" providerId="LiveId" clId="{D8F32FBC-F9BE-43D9-B4C2-0C2474444D65}" dt="2024-02-24T22:47:15.191" v="4837" actId="1076"/>
          <ac:spMkLst>
            <pc:docMk/>
            <pc:sldMk cId="935724441" sldId="275"/>
            <ac:spMk id="40" creationId="{96BCEB31-2B60-6F90-7E31-455F7B4C135F}"/>
          </ac:spMkLst>
        </pc:spChg>
        <pc:grpChg chg="mod">
          <ac:chgData name="Antoine Maier" userId="fa3aae53916950fd" providerId="LiveId" clId="{D8F32FBC-F9BE-43D9-B4C2-0C2474444D65}" dt="2024-02-25T19:27:38.683" v="6567" actId="1037"/>
          <ac:grpSpMkLst>
            <pc:docMk/>
            <pc:sldMk cId="935724441" sldId="275"/>
            <ac:grpSpMk id="24" creationId="{B6A8ACBC-4EDB-6F27-423D-E0FA28354CD4}"/>
          </ac:grpSpMkLst>
        </pc:grpChg>
        <pc:grpChg chg="add del mod">
          <ac:chgData name="Antoine Maier" userId="fa3aae53916950fd" providerId="LiveId" clId="{D8F32FBC-F9BE-43D9-B4C2-0C2474444D65}" dt="2024-02-24T22:45:50.827" v="4825" actId="478"/>
          <ac:grpSpMkLst>
            <pc:docMk/>
            <pc:sldMk cId="935724441" sldId="275"/>
            <ac:grpSpMk id="1025" creationId="{E4E22C84-7C9C-056A-BAF0-81A251AA0BC1}"/>
          </ac:grpSpMkLst>
        </pc:grpChg>
        <pc:picChg chg="add mod">
          <ac:chgData name="Antoine Maier" userId="fa3aae53916950fd" providerId="LiveId" clId="{D8F32FBC-F9BE-43D9-B4C2-0C2474444D65}" dt="2024-02-24T22:46:32.218" v="4831" actId="1076"/>
          <ac:picMkLst>
            <pc:docMk/>
            <pc:sldMk cId="935724441" sldId="275"/>
            <ac:picMk id="6" creationId="{DEB59CA5-0AEB-4D15-7EF8-1D1FF50F15DE}"/>
          </ac:picMkLst>
        </pc:picChg>
        <pc:picChg chg="add del mod">
          <ac:chgData name="Antoine Maier" userId="fa3aae53916950fd" providerId="LiveId" clId="{D8F32FBC-F9BE-43D9-B4C2-0C2474444D65}" dt="2024-02-24T16:05:20.859" v="3574" actId="478"/>
          <ac:picMkLst>
            <pc:docMk/>
            <pc:sldMk cId="935724441" sldId="275"/>
            <ac:picMk id="26" creationId="{CB4F0397-B8C9-8B28-01CA-E23E37526C2F}"/>
          </ac:picMkLst>
        </pc:picChg>
        <pc:picChg chg="add mod">
          <ac:chgData name="Antoine Maier" userId="fa3aae53916950fd" providerId="LiveId" clId="{D8F32FBC-F9BE-43D9-B4C2-0C2474444D65}" dt="2024-02-24T16:07:02.392" v="3598" actId="1076"/>
          <ac:picMkLst>
            <pc:docMk/>
            <pc:sldMk cId="935724441" sldId="275"/>
            <ac:picMk id="31" creationId="{6619D36E-E9C0-B287-7768-44C4F9A55563}"/>
          </ac:picMkLst>
        </pc:picChg>
        <pc:picChg chg="add mod">
          <ac:chgData name="Antoine Maier" userId="fa3aae53916950fd" providerId="LiveId" clId="{D8F32FBC-F9BE-43D9-B4C2-0C2474444D65}" dt="2024-02-24T16:07:02.392" v="3598" actId="1076"/>
          <ac:picMkLst>
            <pc:docMk/>
            <pc:sldMk cId="935724441" sldId="275"/>
            <ac:picMk id="33" creationId="{B980A188-98EF-1301-4A8A-7C0D32B3D77E}"/>
          </ac:picMkLst>
        </pc:picChg>
        <pc:picChg chg="add del mod">
          <ac:chgData name="Antoine Maier" userId="fa3aae53916950fd" providerId="LiveId" clId="{D8F32FBC-F9BE-43D9-B4C2-0C2474444D65}" dt="2024-02-24T16:12:46.347" v="3651" actId="478"/>
          <ac:picMkLst>
            <pc:docMk/>
            <pc:sldMk cId="935724441" sldId="275"/>
            <ac:picMk id="43" creationId="{FF206F29-37E2-07BF-F4BD-B3FC9E5B3D0C}"/>
          </ac:picMkLst>
        </pc:picChg>
        <pc:picChg chg="add mod">
          <ac:chgData name="Antoine Maier" userId="fa3aae53916950fd" providerId="LiveId" clId="{D8F32FBC-F9BE-43D9-B4C2-0C2474444D65}" dt="2024-02-24T16:10:22.203" v="3646" actId="1076"/>
          <ac:picMkLst>
            <pc:docMk/>
            <pc:sldMk cId="935724441" sldId="275"/>
            <ac:picMk id="49" creationId="{5B5EFE3D-7F6C-3B36-391B-B48823B3D867}"/>
          </ac:picMkLst>
        </pc:picChg>
        <pc:picChg chg="add del mod">
          <ac:chgData name="Antoine Maier" userId="fa3aae53916950fd" providerId="LiveId" clId="{D8F32FBC-F9BE-43D9-B4C2-0C2474444D65}" dt="2024-02-24T16:36:25.440" v="3691" actId="478"/>
          <ac:picMkLst>
            <pc:docMk/>
            <pc:sldMk cId="935724441" sldId="275"/>
            <ac:picMk id="51" creationId="{370F9A71-3B07-8BA5-04A4-3B88659109AB}"/>
          </ac:picMkLst>
        </pc:picChg>
        <pc:picChg chg="add del mod">
          <ac:chgData name="Antoine Maier" userId="fa3aae53916950fd" providerId="LiveId" clId="{D8F32FBC-F9BE-43D9-B4C2-0C2474444D65}" dt="2024-02-24T22:45:49.990" v="4824" actId="478"/>
          <ac:picMkLst>
            <pc:docMk/>
            <pc:sldMk cId="935724441" sldId="275"/>
            <ac:picMk id="52" creationId="{6B30A87B-9AA1-A7B5-9E79-42B62EAD0E21}"/>
          </ac:picMkLst>
        </pc:picChg>
        <pc:picChg chg="add del mod">
          <ac:chgData name="Antoine Maier" userId="fa3aae53916950fd" providerId="LiveId" clId="{D8F32FBC-F9BE-43D9-B4C2-0C2474444D65}" dt="2024-02-24T22:45:48.146" v="4822" actId="478"/>
          <ac:picMkLst>
            <pc:docMk/>
            <pc:sldMk cId="935724441" sldId="275"/>
            <ac:picMk id="54" creationId="{277B3765-156A-655B-4B3D-389C2D5CD400}"/>
          </ac:picMkLst>
        </pc:picChg>
        <pc:picChg chg="add del mod">
          <ac:chgData name="Antoine Maier" userId="fa3aae53916950fd" providerId="LiveId" clId="{D8F32FBC-F9BE-43D9-B4C2-0C2474444D65}" dt="2024-02-24T22:45:49.442" v="4823" actId="478"/>
          <ac:picMkLst>
            <pc:docMk/>
            <pc:sldMk cId="935724441" sldId="275"/>
            <ac:picMk id="55" creationId="{E7871FC9-F446-DA67-49F9-9BA2E0AC9E46}"/>
          </ac:picMkLst>
        </pc:picChg>
        <pc:picChg chg="add del mod">
          <ac:chgData name="Antoine Maier" userId="fa3aae53916950fd" providerId="LiveId" clId="{D8F32FBC-F9BE-43D9-B4C2-0C2474444D65}" dt="2024-02-24T16:34:45.372" v="3690" actId="478"/>
          <ac:picMkLst>
            <pc:docMk/>
            <pc:sldMk cId="935724441" sldId="275"/>
            <ac:picMk id="56" creationId="{34546007-D7F6-7706-E294-028AFC15304B}"/>
          </ac:picMkLst>
        </pc:picChg>
        <pc:picChg chg="add mod">
          <ac:chgData name="Antoine Maier" userId="fa3aae53916950fd" providerId="LiveId" clId="{D8F32FBC-F9BE-43D9-B4C2-0C2474444D65}" dt="2024-02-24T22:46:19.688" v="4830" actId="1076"/>
          <ac:picMkLst>
            <pc:docMk/>
            <pc:sldMk cId="935724441" sldId="275"/>
            <ac:picMk id="58" creationId="{5E7C284F-D337-FAA2-229C-F4B334331D55}"/>
          </ac:picMkLst>
        </pc:picChg>
        <pc:picChg chg="add del mod ord">
          <ac:chgData name="Antoine Maier" userId="fa3aae53916950fd" providerId="LiveId" clId="{D8F32FBC-F9BE-43D9-B4C2-0C2474444D65}" dt="2024-02-24T22:45:51.563" v="4826" actId="478"/>
          <ac:picMkLst>
            <pc:docMk/>
            <pc:sldMk cId="935724441" sldId="275"/>
            <ac:picMk id="60" creationId="{7D139E07-9C99-2CFF-5F8B-066D3B58E043}"/>
          </ac:picMkLst>
        </pc:picChg>
        <pc:picChg chg="add mod">
          <ac:chgData name="Antoine Maier" userId="fa3aae53916950fd" providerId="LiveId" clId="{D8F32FBC-F9BE-43D9-B4C2-0C2474444D65}" dt="2024-02-24T16:47:45.923" v="3787" actId="164"/>
          <ac:picMkLst>
            <pc:docMk/>
            <pc:sldMk cId="935724441" sldId="275"/>
            <ac:picMk id="62" creationId="{4DA006A7-B7AE-457C-E4E9-C2EBE63F5C0F}"/>
          </ac:picMkLst>
        </pc:picChg>
        <pc:picChg chg="add del mod">
          <ac:chgData name="Antoine Maier" userId="fa3aae53916950fd" providerId="LiveId" clId="{D8F32FBC-F9BE-43D9-B4C2-0C2474444D65}" dt="2024-02-24T16:47:08.133" v="3754" actId="478"/>
          <ac:picMkLst>
            <pc:docMk/>
            <pc:sldMk cId="935724441" sldId="275"/>
            <ac:picMk id="63" creationId="{E2D35A0B-E5F1-AE1A-C67B-0BF214335FDC}"/>
          </ac:picMkLst>
        </pc:picChg>
        <pc:picChg chg="add mod">
          <ac:chgData name="Antoine Maier" userId="fa3aae53916950fd" providerId="LiveId" clId="{D8F32FBC-F9BE-43D9-B4C2-0C2474444D65}" dt="2024-02-24T16:47:45.923" v="3787" actId="164"/>
          <ac:picMkLst>
            <pc:docMk/>
            <pc:sldMk cId="935724441" sldId="275"/>
            <ac:picMk id="1024" creationId="{B7A64BE3-72C7-790D-DC33-E790503B6768}"/>
          </ac:picMkLst>
        </pc:picChg>
        <pc:picChg chg="add del mod">
          <ac:chgData name="Antoine Maier" userId="fa3aae53916950fd" providerId="LiveId" clId="{D8F32FBC-F9BE-43D9-B4C2-0C2474444D65}" dt="2024-02-24T15:53:57.576" v="3534" actId="478"/>
          <ac:picMkLst>
            <pc:docMk/>
            <pc:sldMk cId="935724441" sldId="275"/>
            <ac:picMk id="1026" creationId="{EA5E07A4-9301-8EAA-4A83-4E67B5F8CC15}"/>
          </ac:picMkLst>
        </pc:picChg>
        <pc:cxnChg chg="add mod">
          <ac:chgData name="Antoine Maier" userId="fa3aae53916950fd" providerId="LiveId" clId="{D8F32FBC-F9BE-43D9-B4C2-0C2474444D65}" dt="2024-02-24T16:07:02.392" v="3598" actId="1076"/>
          <ac:cxnSpMkLst>
            <pc:docMk/>
            <pc:sldMk cId="935724441" sldId="275"/>
            <ac:cxnSpMk id="7" creationId="{16844289-FF9D-6D97-EBFA-76FAB5EC9A72}"/>
          </ac:cxnSpMkLst>
        </pc:cxnChg>
        <pc:cxnChg chg="add mod">
          <ac:chgData name="Antoine Maier" userId="fa3aae53916950fd" providerId="LiveId" clId="{D8F32FBC-F9BE-43D9-B4C2-0C2474444D65}" dt="2024-02-24T16:07:02.392" v="3598" actId="1076"/>
          <ac:cxnSpMkLst>
            <pc:docMk/>
            <pc:sldMk cId="935724441" sldId="275"/>
            <ac:cxnSpMk id="9" creationId="{C281C457-4E75-E647-5409-A059CE69E257}"/>
          </ac:cxnSpMkLst>
        </pc:cxnChg>
        <pc:cxnChg chg="add mod">
          <ac:chgData name="Antoine Maier" userId="fa3aae53916950fd" providerId="LiveId" clId="{D8F32FBC-F9BE-43D9-B4C2-0C2474444D65}" dt="2024-02-24T16:07:02.392" v="3598" actId="1076"/>
          <ac:cxnSpMkLst>
            <pc:docMk/>
            <pc:sldMk cId="935724441" sldId="275"/>
            <ac:cxnSpMk id="10" creationId="{CA0B18D5-1559-F7AA-87F8-AD3BD0E98643}"/>
          </ac:cxnSpMkLst>
        </pc:cxnChg>
        <pc:cxnChg chg="add mod">
          <ac:chgData name="Antoine Maier" userId="fa3aae53916950fd" providerId="LiveId" clId="{D8F32FBC-F9BE-43D9-B4C2-0C2474444D65}" dt="2024-02-24T16:07:02.392" v="3598" actId="1076"/>
          <ac:cxnSpMkLst>
            <pc:docMk/>
            <pc:sldMk cId="935724441" sldId="275"/>
            <ac:cxnSpMk id="15" creationId="{0BE7B36E-9C64-823C-6CFF-3781E207D424}"/>
          </ac:cxnSpMkLst>
        </pc:cxnChg>
        <pc:cxnChg chg="add mod">
          <ac:chgData name="Antoine Maier" userId="fa3aae53916950fd" providerId="LiveId" clId="{D8F32FBC-F9BE-43D9-B4C2-0C2474444D65}" dt="2024-02-24T16:07:02.392" v="3598" actId="1076"/>
          <ac:cxnSpMkLst>
            <pc:docMk/>
            <pc:sldMk cId="935724441" sldId="275"/>
            <ac:cxnSpMk id="18" creationId="{3113A6F9-6817-2BCC-B8BD-2C6958C18446}"/>
          </ac:cxnSpMkLst>
        </pc:cxnChg>
        <pc:cxnChg chg="add mod">
          <ac:chgData name="Antoine Maier" userId="fa3aae53916950fd" providerId="LiveId" clId="{D8F32FBC-F9BE-43D9-B4C2-0C2474444D65}" dt="2024-02-24T16:07:02.392" v="3598" actId="1076"/>
          <ac:cxnSpMkLst>
            <pc:docMk/>
            <pc:sldMk cId="935724441" sldId="275"/>
            <ac:cxnSpMk id="28" creationId="{ED4F18FA-1524-99ED-46D6-832E525D9316}"/>
          </ac:cxnSpMkLst>
        </pc:cxnChg>
        <pc:cxnChg chg="add mod">
          <ac:chgData name="Antoine Maier" userId="fa3aae53916950fd" providerId="LiveId" clId="{D8F32FBC-F9BE-43D9-B4C2-0C2474444D65}" dt="2024-02-24T16:07:02.392" v="3598" actId="1076"/>
          <ac:cxnSpMkLst>
            <pc:docMk/>
            <pc:sldMk cId="935724441" sldId="275"/>
            <ac:cxnSpMk id="35" creationId="{FDA17BCA-E028-13CB-3CF6-5B4C4E794826}"/>
          </ac:cxnSpMkLst>
        </pc:cxnChg>
        <pc:cxnChg chg="add mod">
          <ac:chgData name="Antoine Maier" userId="fa3aae53916950fd" providerId="LiveId" clId="{D8F32FBC-F9BE-43D9-B4C2-0C2474444D65}" dt="2024-02-24T16:07:02.392" v="3598" actId="1076"/>
          <ac:cxnSpMkLst>
            <pc:docMk/>
            <pc:sldMk cId="935724441" sldId="275"/>
            <ac:cxnSpMk id="36" creationId="{181F86BF-4A4C-7BFE-DC85-64BC39F0EFFC}"/>
          </ac:cxnSpMkLst>
        </pc:cxnChg>
        <pc:cxnChg chg="add mod">
          <ac:chgData name="Antoine Maier" userId="fa3aae53916950fd" providerId="LiveId" clId="{D8F32FBC-F9BE-43D9-B4C2-0C2474444D65}" dt="2024-02-24T16:09:34.408" v="3642" actId="14100"/>
          <ac:cxnSpMkLst>
            <pc:docMk/>
            <pc:sldMk cId="935724441" sldId="275"/>
            <ac:cxnSpMk id="44" creationId="{CD73417F-EFF1-7141-C818-57CDE0FA6B65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Antoine Maier" userId="fa3aae53916950fd" providerId="LiveId" clId="{D8F32FBC-F9BE-43D9-B4C2-0C2474444D65}" dt="2024-02-25T19:29:36.017" v="6573"/>
              <pc2:cmMkLst xmlns:pc2="http://schemas.microsoft.com/office/powerpoint/2019/9/main/command">
                <pc:docMk/>
                <pc:sldMk cId="935724441" sldId="275"/>
                <pc2:cmMk id="{939706A9-B63B-4D26-82EB-D92CFB858739}"/>
              </pc2:cmMkLst>
            </pc226:cmChg>
          </p:ext>
        </pc:extLst>
      </pc:sldChg>
      <pc:sldChg chg="addSp delSp modSp add mod addCm modCm">
        <pc:chgData name="Antoine Maier" userId="fa3aae53916950fd" providerId="LiveId" clId="{D8F32FBC-F9BE-43D9-B4C2-0C2474444D65}" dt="2024-02-25T13:20:14.554" v="6402"/>
        <pc:sldMkLst>
          <pc:docMk/>
          <pc:sldMk cId="1897678313" sldId="276"/>
        </pc:sldMkLst>
        <pc:spChg chg="mod">
          <ac:chgData name="Antoine Maier" userId="fa3aae53916950fd" providerId="LiveId" clId="{D8F32FBC-F9BE-43D9-B4C2-0C2474444D65}" dt="2024-02-24T17:10:46.058" v="3846" actId="20577"/>
          <ac:spMkLst>
            <pc:docMk/>
            <pc:sldMk cId="1897678313" sldId="276"/>
            <ac:spMk id="2" creationId="{9A0E066A-2CBF-01F8-6B18-0AAAC67D8969}"/>
          </ac:spMkLst>
        </pc:spChg>
        <pc:spChg chg="del">
          <ac:chgData name="Antoine Maier" userId="fa3aae53916950fd" providerId="LiveId" clId="{D8F32FBC-F9BE-43D9-B4C2-0C2474444D65}" dt="2024-02-24T17:10:48.511" v="3847" actId="478"/>
          <ac:spMkLst>
            <pc:docMk/>
            <pc:sldMk cId="1897678313" sldId="276"/>
            <ac:spMk id="3" creationId="{D963BAB3-130E-5508-68D7-435E068760B5}"/>
          </ac:spMkLst>
        </pc:spChg>
        <pc:spChg chg="add del mod">
          <ac:chgData name="Antoine Maier" userId="fa3aae53916950fd" providerId="LiveId" clId="{D8F32FBC-F9BE-43D9-B4C2-0C2474444D65}" dt="2024-02-24T16:31:09.041" v="3681" actId="478"/>
          <ac:spMkLst>
            <pc:docMk/>
            <pc:sldMk cId="1897678313" sldId="276"/>
            <ac:spMk id="4" creationId="{41E4E866-8E4B-F413-19BC-EE3F8FA249ED}"/>
          </ac:spMkLst>
        </pc:spChg>
        <pc:spChg chg="add del mod">
          <ac:chgData name="Antoine Maier" userId="fa3aae53916950fd" providerId="LiveId" clId="{D8F32FBC-F9BE-43D9-B4C2-0C2474444D65}" dt="2024-02-24T16:31:06.904" v="3680"/>
          <ac:spMkLst>
            <pc:docMk/>
            <pc:sldMk cId="1897678313" sldId="276"/>
            <ac:spMk id="5" creationId="{751A89FB-1B91-39EB-1714-9A7DA467CB80}"/>
          </ac:spMkLst>
        </pc:spChg>
        <pc:spChg chg="add mod">
          <ac:chgData name="Antoine Maier" userId="fa3aae53916950fd" providerId="LiveId" clId="{D8F32FBC-F9BE-43D9-B4C2-0C2474444D65}" dt="2024-02-24T17:38:56.004" v="3919" actId="20577"/>
          <ac:spMkLst>
            <pc:docMk/>
            <pc:sldMk cId="1897678313" sldId="276"/>
            <ac:spMk id="9" creationId="{906A8F05-7215-BCBB-E3EA-312CBEB1AFF2}"/>
          </ac:spMkLst>
        </pc:spChg>
        <pc:spChg chg="mod">
          <ac:chgData name="Antoine Maier" userId="fa3aae53916950fd" providerId="LiveId" clId="{D8F32FBC-F9BE-43D9-B4C2-0C2474444D65}" dt="2024-02-25T13:20:14.554" v="6402"/>
          <ac:spMkLst>
            <pc:docMk/>
            <pc:sldMk cId="1897678313" sldId="276"/>
            <ac:spMk id="10" creationId="{2E274E42-1F53-A391-A21C-05D2EE9495F5}"/>
          </ac:spMkLst>
        </pc:spChg>
        <pc:graphicFrameChg chg="add del mod">
          <ac:chgData name="Antoine Maier" userId="fa3aae53916950fd" providerId="LiveId" clId="{D8F32FBC-F9BE-43D9-B4C2-0C2474444D65}" dt="2024-02-24T17:11:52.183" v="3849" actId="478"/>
          <ac:graphicFrameMkLst>
            <pc:docMk/>
            <pc:sldMk cId="1897678313" sldId="276"/>
            <ac:graphicFrameMk id="4" creationId="{994F7478-2E23-C629-244B-2905B341B403}"/>
          </ac:graphicFrameMkLst>
        </pc:graphicFrameChg>
        <pc:picChg chg="add mod ord">
          <ac:chgData name="Antoine Maier" userId="fa3aae53916950fd" providerId="LiveId" clId="{D8F32FBC-F9BE-43D9-B4C2-0C2474444D65}" dt="2024-02-24T17:35:23.084" v="3857" actId="1076"/>
          <ac:picMkLst>
            <pc:docMk/>
            <pc:sldMk cId="1897678313" sldId="276"/>
            <ac:picMk id="6" creationId="{5F97A5AA-4CB1-873C-4CBB-29D85C5B21BB}"/>
          </ac:picMkLst>
        </pc:picChg>
        <pc:picChg chg="add mod">
          <ac:chgData name="Antoine Maier" userId="fa3aae53916950fd" providerId="LiveId" clId="{D8F32FBC-F9BE-43D9-B4C2-0C2474444D65}" dt="2024-02-24T17:35:29.897" v="3862" actId="1076"/>
          <ac:picMkLst>
            <pc:docMk/>
            <pc:sldMk cId="1897678313" sldId="276"/>
            <ac:picMk id="8" creationId="{0C9E7ACE-1219-A5C7-01E6-138DFD5CB36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Antoine Maier" userId="fa3aae53916950fd" providerId="LiveId" clId="{D8F32FBC-F9BE-43D9-B4C2-0C2474444D65}" dt="2024-02-25T00:19:47.831" v="6073"/>
              <pc2:cmMkLst xmlns:pc2="http://schemas.microsoft.com/office/powerpoint/2019/9/main/command">
                <pc:docMk/>
                <pc:sldMk cId="1897678313" sldId="276"/>
                <pc2:cmMk id="{C339BAA4-B43C-4CDB-A489-2571A714D95B}"/>
              </pc2:cmMkLst>
            </pc226:cmChg>
          </p:ext>
        </pc:extLst>
      </pc:sldChg>
      <pc:sldChg chg="delSp modSp del mod">
        <pc:chgData name="Antoine Maier" userId="fa3aae53916950fd" providerId="LiveId" clId="{D8F32FBC-F9BE-43D9-B4C2-0C2474444D65}" dt="2024-02-25T19:14:41.894" v="6436" actId="47"/>
        <pc:sldMkLst>
          <pc:docMk/>
          <pc:sldMk cId="1008623519" sldId="278"/>
        </pc:sldMkLst>
        <pc:spChg chg="del mod">
          <ac:chgData name="Antoine Maier" userId="fa3aae53916950fd" providerId="LiveId" clId="{D8F32FBC-F9BE-43D9-B4C2-0C2474444D65}" dt="2024-02-25T19:14:10.653" v="6406" actId="478"/>
          <ac:spMkLst>
            <pc:docMk/>
            <pc:sldMk cId="1008623519" sldId="278"/>
            <ac:spMk id="6" creationId="{9A65282F-6580-CFB6-B54F-303DB6EC9E05}"/>
          </ac:spMkLst>
        </pc:spChg>
        <pc:spChg chg="del">
          <ac:chgData name="Antoine Maier" userId="fa3aae53916950fd" providerId="LiveId" clId="{D8F32FBC-F9BE-43D9-B4C2-0C2474444D65}" dt="2024-02-25T19:14:17.424" v="6407" actId="21"/>
          <ac:spMkLst>
            <pc:docMk/>
            <pc:sldMk cId="1008623519" sldId="278"/>
            <ac:spMk id="9" creationId="{98B2FEE6-116F-B798-6D5C-5F42A8C46EEB}"/>
          </ac:spMkLst>
        </pc:spChg>
        <pc:picChg chg="del">
          <ac:chgData name="Antoine Maier" userId="fa3aae53916950fd" providerId="LiveId" clId="{D8F32FBC-F9BE-43D9-B4C2-0C2474444D65}" dt="2024-02-25T19:14:07.600" v="6404" actId="478"/>
          <ac:picMkLst>
            <pc:docMk/>
            <pc:sldMk cId="1008623519" sldId="278"/>
            <ac:picMk id="8" creationId="{9A4E9E8D-F3C1-76EF-C555-EED36CE7428E}"/>
          </ac:picMkLst>
        </pc:picChg>
        <pc:picChg chg="del">
          <ac:chgData name="Antoine Maier" userId="fa3aae53916950fd" providerId="LiveId" clId="{D8F32FBC-F9BE-43D9-B4C2-0C2474444D65}" dt="2024-02-25T19:14:09.196" v="6405" actId="478"/>
          <ac:picMkLst>
            <pc:docMk/>
            <pc:sldMk cId="1008623519" sldId="278"/>
            <ac:picMk id="10" creationId="{67F10017-9484-FC9F-7889-EE2C8E8C6B42}"/>
          </ac:picMkLst>
        </pc:picChg>
      </pc:sldChg>
      <pc:sldChg chg="addSp modSp mod">
        <pc:chgData name="Antoine Maier" userId="fa3aae53916950fd" providerId="LiveId" clId="{D8F32FBC-F9BE-43D9-B4C2-0C2474444D65}" dt="2024-02-25T20:11:40.095" v="6941" actId="14100"/>
        <pc:sldMkLst>
          <pc:docMk/>
          <pc:sldMk cId="149496495" sldId="279"/>
        </pc:sldMkLst>
        <pc:spChg chg="mod">
          <ac:chgData name="Antoine Maier" userId="fa3aae53916950fd" providerId="LiveId" clId="{D8F32FBC-F9BE-43D9-B4C2-0C2474444D65}" dt="2024-02-25T19:14:36.802" v="6435" actId="20577"/>
          <ac:spMkLst>
            <pc:docMk/>
            <pc:sldMk cId="149496495" sldId="279"/>
            <ac:spMk id="2" creationId="{DCF9DD9F-0D20-63DF-D669-28AEEEFD6D6D}"/>
          </ac:spMkLst>
        </pc:spChg>
        <pc:spChg chg="add mod">
          <ac:chgData name="Antoine Maier" userId="fa3aae53916950fd" providerId="LiveId" clId="{D8F32FBC-F9BE-43D9-B4C2-0C2474444D65}" dt="2024-02-25T20:11:40.095" v="6941" actId="14100"/>
          <ac:spMkLst>
            <pc:docMk/>
            <pc:sldMk cId="149496495" sldId="279"/>
            <ac:spMk id="4" creationId="{98B2FEE6-116F-B798-6D5C-5F42A8C46EEB}"/>
          </ac:spMkLst>
        </pc:spChg>
        <pc:spChg chg="mod">
          <ac:chgData name="Antoine Maier" userId="fa3aae53916950fd" providerId="LiveId" clId="{D8F32FBC-F9BE-43D9-B4C2-0C2474444D65}" dt="2024-02-25T19:14:51.266" v="6462" actId="1036"/>
          <ac:spMkLst>
            <pc:docMk/>
            <pc:sldMk cId="149496495" sldId="279"/>
            <ac:spMk id="17" creationId="{143D4569-1719-CDE2-EDC9-D15CEC9E7505}"/>
          </ac:spMkLst>
        </pc:spChg>
        <pc:spChg chg="mod">
          <ac:chgData name="Antoine Maier" userId="fa3aae53916950fd" providerId="LiveId" clId="{D8F32FBC-F9BE-43D9-B4C2-0C2474444D65}" dt="2024-02-25T19:15:13.510" v="6504" actId="1076"/>
          <ac:spMkLst>
            <pc:docMk/>
            <pc:sldMk cId="149496495" sldId="279"/>
            <ac:spMk id="18" creationId="{4AC10C35-4031-735E-C0A9-DA52D756AF57}"/>
          </ac:spMkLst>
        </pc:spChg>
        <pc:spChg chg="mod">
          <ac:chgData name="Antoine Maier" userId="fa3aae53916950fd" providerId="LiveId" clId="{D8F32FBC-F9BE-43D9-B4C2-0C2474444D65}" dt="2024-02-25T19:15:22.796" v="6507" actId="1076"/>
          <ac:spMkLst>
            <pc:docMk/>
            <pc:sldMk cId="149496495" sldId="279"/>
            <ac:spMk id="24" creationId="{34A10118-2385-D81C-02FA-4A293CB0DCC8}"/>
          </ac:spMkLst>
        </pc:spChg>
        <pc:picChg chg="mod">
          <ac:chgData name="Antoine Maier" userId="fa3aae53916950fd" providerId="LiveId" clId="{D8F32FBC-F9BE-43D9-B4C2-0C2474444D65}" dt="2024-02-25T19:14:51.266" v="6462" actId="1036"/>
          <ac:picMkLst>
            <pc:docMk/>
            <pc:sldMk cId="149496495" sldId="279"/>
            <ac:picMk id="3" creationId="{8E2102D4-C572-C0BF-D274-849E70A1904A}"/>
          </ac:picMkLst>
        </pc:picChg>
        <pc:picChg chg="mod">
          <ac:chgData name="Antoine Maier" userId="fa3aae53916950fd" providerId="LiveId" clId="{D8F32FBC-F9BE-43D9-B4C2-0C2474444D65}" dt="2024-02-25T19:14:51.266" v="6462" actId="1036"/>
          <ac:picMkLst>
            <pc:docMk/>
            <pc:sldMk cId="149496495" sldId="279"/>
            <ac:picMk id="12" creationId="{58422A8E-2FE7-4805-C44A-027E31E4B7A1}"/>
          </ac:picMkLst>
        </pc:picChg>
        <pc:picChg chg="mod">
          <ac:chgData name="Antoine Maier" userId="fa3aae53916950fd" providerId="LiveId" clId="{D8F32FBC-F9BE-43D9-B4C2-0C2474444D65}" dt="2024-02-25T19:15:15.580" v="6505" actId="1076"/>
          <ac:picMkLst>
            <pc:docMk/>
            <pc:sldMk cId="149496495" sldId="279"/>
            <ac:picMk id="15" creationId="{A3E65794-1064-5AA0-06C1-72FD855E4AA7}"/>
          </ac:picMkLst>
        </pc:picChg>
        <pc:picChg chg="mod">
          <ac:chgData name="Antoine Maier" userId="fa3aae53916950fd" providerId="LiveId" clId="{D8F32FBC-F9BE-43D9-B4C2-0C2474444D65}" dt="2024-02-25T19:15:19.148" v="6506" actId="1076"/>
          <ac:picMkLst>
            <pc:docMk/>
            <pc:sldMk cId="149496495" sldId="279"/>
            <ac:picMk id="23" creationId="{A289CC8E-CCF3-856A-2658-5D15922DB740}"/>
          </ac:picMkLst>
        </pc:picChg>
      </pc:sldChg>
      <pc:sldChg chg="addSp delSp modSp mod modAnim">
        <pc:chgData name="Antoine Maier" userId="fa3aae53916950fd" providerId="LiveId" clId="{D8F32FBC-F9BE-43D9-B4C2-0C2474444D65}" dt="2024-02-25T20:26:58.013" v="6967"/>
        <pc:sldMkLst>
          <pc:docMk/>
          <pc:sldMk cId="1804985290" sldId="280"/>
        </pc:sldMkLst>
        <pc:spChg chg="add del mod">
          <ac:chgData name="Antoine Maier" userId="fa3aae53916950fd" providerId="LiveId" clId="{D8F32FBC-F9BE-43D9-B4C2-0C2474444D65}" dt="2024-02-25T20:18:57.707" v="6946" actId="478"/>
          <ac:spMkLst>
            <pc:docMk/>
            <pc:sldMk cId="1804985290" sldId="280"/>
            <ac:spMk id="4" creationId="{E55420C1-B4CC-35ED-F219-E4DC9F0543CF}"/>
          </ac:spMkLst>
        </pc:spChg>
        <pc:spChg chg="add del mod">
          <ac:chgData name="Antoine Maier" userId="fa3aae53916950fd" providerId="LiveId" clId="{D8F32FBC-F9BE-43D9-B4C2-0C2474444D65}" dt="2024-02-25T20:18:58.669" v="6947" actId="478"/>
          <ac:spMkLst>
            <pc:docMk/>
            <pc:sldMk cId="1804985290" sldId="280"/>
            <ac:spMk id="6" creationId="{17960FED-2516-ABD3-7697-A49C2327F314}"/>
          </ac:spMkLst>
        </pc:spChg>
        <pc:spChg chg="del">
          <ac:chgData name="Antoine Maier" userId="fa3aae53916950fd" providerId="LiveId" clId="{D8F32FBC-F9BE-43D9-B4C2-0C2474444D65}" dt="2024-02-25T20:18:50.722" v="6943" actId="478"/>
          <ac:spMkLst>
            <pc:docMk/>
            <pc:sldMk cId="1804985290" sldId="280"/>
            <ac:spMk id="7" creationId="{0A5C14A4-74D3-7567-5182-59A59CE06F28}"/>
          </ac:spMkLst>
        </pc:spChg>
        <pc:spChg chg="mod">
          <ac:chgData name="Antoine Maier" userId="fa3aae53916950fd" providerId="LiveId" clId="{D8F32FBC-F9BE-43D9-B4C2-0C2474444D65}" dt="2024-02-25T20:26:27.367" v="6961" actId="164"/>
          <ac:spMkLst>
            <pc:docMk/>
            <pc:sldMk cId="1804985290" sldId="280"/>
            <ac:spMk id="30" creationId="{513A26B8-0571-75C8-6318-928305D7F8CF}"/>
          </ac:spMkLst>
        </pc:spChg>
        <pc:spChg chg="mod">
          <ac:chgData name="Antoine Maier" userId="fa3aae53916950fd" providerId="LiveId" clId="{D8F32FBC-F9BE-43D9-B4C2-0C2474444D65}" dt="2024-02-25T20:18:55.415" v="6945" actId="1076"/>
          <ac:spMkLst>
            <pc:docMk/>
            <pc:sldMk cId="1804985290" sldId="280"/>
            <ac:spMk id="31" creationId="{21B67BD7-924A-EA4A-E1ED-358E14F55ADF}"/>
          </ac:spMkLst>
        </pc:spChg>
        <pc:spChg chg="mod">
          <ac:chgData name="Antoine Maier" userId="fa3aae53916950fd" providerId="LiveId" clId="{D8F32FBC-F9BE-43D9-B4C2-0C2474444D65}" dt="2024-02-25T20:25:52.543" v="6954" actId="164"/>
          <ac:spMkLst>
            <pc:docMk/>
            <pc:sldMk cId="1804985290" sldId="280"/>
            <ac:spMk id="36" creationId="{E635ABB0-39F5-1437-C27F-00DEFFD6A7D3}"/>
          </ac:spMkLst>
        </pc:spChg>
        <pc:spChg chg="mod">
          <ac:chgData name="Antoine Maier" userId="fa3aae53916950fd" providerId="LiveId" clId="{D8F32FBC-F9BE-43D9-B4C2-0C2474444D65}" dt="2024-02-25T20:25:46.523" v="6953" actId="164"/>
          <ac:spMkLst>
            <pc:docMk/>
            <pc:sldMk cId="1804985290" sldId="280"/>
            <ac:spMk id="37" creationId="{BE2C127F-83E1-D694-9798-04C5748359C8}"/>
          </ac:spMkLst>
        </pc:spChg>
        <pc:spChg chg="mod">
          <ac:chgData name="Antoine Maier" userId="fa3aae53916950fd" providerId="LiveId" clId="{D8F32FBC-F9BE-43D9-B4C2-0C2474444D65}" dt="2024-02-25T20:25:56.817" v="6955" actId="164"/>
          <ac:spMkLst>
            <pc:docMk/>
            <pc:sldMk cId="1804985290" sldId="280"/>
            <ac:spMk id="38" creationId="{F9062391-627B-15F6-4F7D-52BE49484108}"/>
          </ac:spMkLst>
        </pc:spChg>
        <pc:spChg chg="mod">
          <ac:chgData name="Antoine Maier" userId="fa3aae53916950fd" providerId="LiveId" clId="{D8F32FBC-F9BE-43D9-B4C2-0C2474444D65}" dt="2024-02-25T20:26:00.522" v="6956" actId="164"/>
          <ac:spMkLst>
            <pc:docMk/>
            <pc:sldMk cId="1804985290" sldId="280"/>
            <ac:spMk id="48" creationId="{D2A612EB-7CF6-FBC6-181A-B3F8329175E3}"/>
          </ac:spMkLst>
        </pc:spChg>
        <pc:spChg chg="mod">
          <ac:chgData name="Antoine Maier" userId="fa3aae53916950fd" providerId="LiveId" clId="{D8F32FBC-F9BE-43D9-B4C2-0C2474444D65}" dt="2024-02-25T20:26:05.834" v="6957" actId="164"/>
          <ac:spMkLst>
            <pc:docMk/>
            <pc:sldMk cId="1804985290" sldId="280"/>
            <ac:spMk id="55" creationId="{C02CFA82-18D2-04FD-E789-44F6FAEF3511}"/>
          </ac:spMkLst>
        </pc:spChg>
        <pc:spChg chg="mod">
          <ac:chgData name="Antoine Maier" userId="fa3aae53916950fd" providerId="LiveId" clId="{D8F32FBC-F9BE-43D9-B4C2-0C2474444D65}" dt="2024-02-25T20:26:11.108" v="6958" actId="164"/>
          <ac:spMkLst>
            <pc:docMk/>
            <pc:sldMk cId="1804985290" sldId="280"/>
            <ac:spMk id="57" creationId="{0EB4FBD6-CF32-6306-13C9-F171F707A2D1}"/>
          </ac:spMkLst>
        </pc:spChg>
        <pc:grpChg chg="add mod">
          <ac:chgData name="Antoine Maier" userId="fa3aae53916950fd" providerId="LiveId" clId="{D8F32FBC-F9BE-43D9-B4C2-0C2474444D65}" dt="2024-02-25T20:25:46.523" v="6953" actId="164"/>
          <ac:grpSpMkLst>
            <pc:docMk/>
            <pc:sldMk cId="1804985290" sldId="280"/>
            <ac:grpSpMk id="10" creationId="{30EA2492-B1B0-E47E-1CBC-56FF2E3ADA9B}"/>
          </ac:grpSpMkLst>
        </pc:grpChg>
        <pc:grpChg chg="add mod">
          <ac:chgData name="Antoine Maier" userId="fa3aae53916950fd" providerId="LiveId" clId="{D8F32FBC-F9BE-43D9-B4C2-0C2474444D65}" dt="2024-02-25T20:25:52.543" v="6954" actId="164"/>
          <ac:grpSpMkLst>
            <pc:docMk/>
            <pc:sldMk cId="1804985290" sldId="280"/>
            <ac:grpSpMk id="15" creationId="{D2076386-6308-09B3-E6FD-02AB26D24CA8}"/>
          </ac:grpSpMkLst>
        </pc:grpChg>
        <pc:grpChg chg="add mod">
          <ac:chgData name="Antoine Maier" userId="fa3aae53916950fd" providerId="LiveId" clId="{D8F32FBC-F9BE-43D9-B4C2-0C2474444D65}" dt="2024-02-25T20:25:56.817" v="6955" actId="164"/>
          <ac:grpSpMkLst>
            <pc:docMk/>
            <pc:sldMk cId="1804985290" sldId="280"/>
            <ac:grpSpMk id="16" creationId="{3CEF34A9-45FA-AA61-F16D-36E2DD54526C}"/>
          </ac:grpSpMkLst>
        </pc:grpChg>
        <pc:grpChg chg="add mod">
          <ac:chgData name="Antoine Maier" userId="fa3aae53916950fd" providerId="LiveId" clId="{D8F32FBC-F9BE-43D9-B4C2-0C2474444D65}" dt="2024-02-25T20:26:00.522" v="6956" actId="164"/>
          <ac:grpSpMkLst>
            <pc:docMk/>
            <pc:sldMk cId="1804985290" sldId="280"/>
            <ac:grpSpMk id="17" creationId="{89C52AF5-B906-EFF8-E1A5-05382F2D9617}"/>
          </ac:grpSpMkLst>
        </pc:grpChg>
        <pc:grpChg chg="add mod">
          <ac:chgData name="Antoine Maier" userId="fa3aae53916950fd" providerId="LiveId" clId="{D8F32FBC-F9BE-43D9-B4C2-0C2474444D65}" dt="2024-02-25T20:26:05.834" v="6957" actId="164"/>
          <ac:grpSpMkLst>
            <pc:docMk/>
            <pc:sldMk cId="1804985290" sldId="280"/>
            <ac:grpSpMk id="18" creationId="{FD0A66CA-8CCC-F1CC-9C38-79817D69CD26}"/>
          </ac:grpSpMkLst>
        </pc:grpChg>
        <pc:grpChg chg="add mod">
          <ac:chgData name="Antoine Maier" userId="fa3aae53916950fd" providerId="LiveId" clId="{D8F32FBC-F9BE-43D9-B4C2-0C2474444D65}" dt="2024-02-25T20:26:11.108" v="6958" actId="164"/>
          <ac:grpSpMkLst>
            <pc:docMk/>
            <pc:sldMk cId="1804985290" sldId="280"/>
            <ac:grpSpMk id="19" creationId="{247F9667-69C5-0585-309C-F09231A867F1}"/>
          </ac:grpSpMkLst>
        </pc:grpChg>
        <pc:grpChg chg="add mod">
          <ac:chgData name="Antoine Maier" userId="fa3aae53916950fd" providerId="LiveId" clId="{D8F32FBC-F9BE-43D9-B4C2-0C2474444D65}" dt="2024-02-25T20:26:31.167" v="6963" actId="1076"/>
          <ac:grpSpMkLst>
            <pc:docMk/>
            <pc:sldMk cId="1804985290" sldId="280"/>
            <ac:grpSpMk id="20" creationId="{1F160641-A77C-5661-8584-B368DBE248C9}"/>
          </ac:grpSpMkLst>
        </pc:grpChg>
        <pc:picChg chg="mod">
          <ac:chgData name="Antoine Maier" userId="fa3aae53916950fd" providerId="LiveId" clId="{D8F32FBC-F9BE-43D9-B4C2-0C2474444D65}" dt="2024-02-25T20:26:27.367" v="6961" actId="164"/>
          <ac:picMkLst>
            <pc:docMk/>
            <pc:sldMk cId="1804985290" sldId="280"/>
            <ac:picMk id="11" creationId="{286D7570-2A52-9703-10E0-25FD05C47A4C}"/>
          </ac:picMkLst>
        </pc:picChg>
        <pc:picChg chg="mod">
          <ac:chgData name="Antoine Maier" userId="fa3aae53916950fd" providerId="LiveId" clId="{D8F32FBC-F9BE-43D9-B4C2-0C2474444D65}" dt="2024-02-25T20:26:00.522" v="6956" actId="164"/>
          <ac:picMkLst>
            <pc:docMk/>
            <pc:sldMk cId="1804985290" sldId="280"/>
            <ac:picMk id="33" creationId="{7A5AFB52-3493-1B62-2A4B-8DD308005606}"/>
          </ac:picMkLst>
        </pc:picChg>
        <pc:picChg chg="mod">
          <ac:chgData name="Antoine Maier" userId="fa3aae53916950fd" providerId="LiveId" clId="{D8F32FBC-F9BE-43D9-B4C2-0C2474444D65}" dt="2024-02-25T20:26:11.108" v="6958" actId="164"/>
          <ac:picMkLst>
            <pc:docMk/>
            <pc:sldMk cId="1804985290" sldId="280"/>
            <ac:picMk id="39" creationId="{91D0BF37-5DA7-A46C-6819-94493FA6C9C6}"/>
          </ac:picMkLst>
        </pc:picChg>
        <pc:picChg chg="mod">
          <ac:chgData name="Antoine Maier" userId="fa3aae53916950fd" providerId="LiveId" clId="{D8F32FBC-F9BE-43D9-B4C2-0C2474444D65}" dt="2024-02-25T20:25:46.523" v="6953" actId="164"/>
          <ac:picMkLst>
            <pc:docMk/>
            <pc:sldMk cId="1804985290" sldId="280"/>
            <ac:picMk id="45" creationId="{1C79E24A-0F69-BF52-C571-1BC39B9F6B02}"/>
          </ac:picMkLst>
        </pc:picChg>
        <pc:picChg chg="mod">
          <ac:chgData name="Antoine Maier" userId="fa3aae53916950fd" providerId="LiveId" clId="{D8F32FBC-F9BE-43D9-B4C2-0C2474444D65}" dt="2024-02-25T20:26:05.834" v="6957" actId="164"/>
          <ac:picMkLst>
            <pc:docMk/>
            <pc:sldMk cId="1804985290" sldId="280"/>
            <ac:picMk id="47" creationId="{2B42AA87-4C11-980B-2D88-E76A9D738A4A}"/>
          </ac:picMkLst>
        </pc:picChg>
        <pc:picChg chg="mod">
          <ac:chgData name="Antoine Maier" userId="fa3aae53916950fd" providerId="LiveId" clId="{D8F32FBC-F9BE-43D9-B4C2-0C2474444D65}" dt="2024-02-25T20:25:56.817" v="6955" actId="164"/>
          <ac:picMkLst>
            <pc:docMk/>
            <pc:sldMk cId="1804985290" sldId="280"/>
            <ac:picMk id="49" creationId="{3C9B7CC7-C2DC-2918-238E-C146CEACEFBF}"/>
          </ac:picMkLst>
        </pc:picChg>
        <pc:picChg chg="mod">
          <ac:chgData name="Antoine Maier" userId="fa3aae53916950fd" providerId="LiveId" clId="{D8F32FBC-F9BE-43D9-B4C2-0C2474444D65}" dt="2024-02-25T20:25:52.543" v="6954" actId="164"/>
          <ac:picMkLst>
            <pc:docMk/>
            <pc:sldMk cId="1804985290" sldId="280"/>
            <ac:picMk id="51" creationId="{A3384143-98E3-63AA-B9EC-C627590CA5F7}"/>
          </ac:picMkLst>
        </pc:picChg>
      </pc:sldChg>
      <pc:sldChg chg="addSp delSp modSp add mod addCm modCm">
        <pc:chgData name="Antoine Maier" userId="fa3aae53916950fd" providerId="LiveId" clId="{D8F32FBC-F9BE-43D9-B4C2-0C2474444D65}" dt="2024-02-25T00:15:18.182" v="5987" actId="2056"/>
        <pc:sldMkLst>
          <pc:docMk/>
          <pc:sldMk cId="4206613286" sldId="283"/>
        </pc:sldMkLst>
        <pc:spChg chg="mod">
          <ac:chgData name="Antoine Maier" userId="fa3aae53916950fd" providerId="LiveId" clId="{D8F32FBC-F9BE-43D9-B4C2-0C2474444D65}" dt="2024-02-24T17:46:17.290" v="3958" actId="20577"/>
          <ac:spMkLst>
            <pc:docMk/>
            <pc:sldMk cId="4206613286" sldId="283"/>
            <ac:spMk id="2" creationId="{E9255922-31AC-2A36-24C0-13BC6BC45409}"/>
          </ac:spMkLst>
        </pc:spChg>
        <pc:spChg chg="del">
          <ac:chgData name="Antoine Maier" userId="fa3aae53916950fd" providerId="LiveId" clId="{D8F32FBC-F9BE-43D9-B4C2-0C2474444D65}" dt="2024-02-24T18:31:37.076" v="4091" actId="478"/>
          <ac:spMkLst>
            <pc:docMk/>
            <pc:sldMk cId="4206613286" sldId="283"/>
            <ac:spMk id="3" creationId="{3A80EE87-F5E2-F73C-24FC-2B9E04A42CEF}"/>
          </ac:spMkLst>
        </pc:spChg>
        <pc:spChg chg="add mod">
          <ac:chgData name="Antoine Maier" userId="fa3aae53916950fd" providerId="LiveId" clId="{D8F32FBC-F9BE-43D9-B4C2-0C2474444D65}" dt="2024-02-24T22:32:09.676" v="4443" actId="20577"/>
          <ac:spMkLst>
            <pc:docMk/>
            <pc:sldMk cId="4206613286" sldId="283"/>
            <ac:spMk id="10" creationId="{2B190384-53EF-F64A-EDD3-E481688CABBD}"/>
          </ac:spMkLst>
        </pc:spChg>
        <pc:picChg chg="add mod ord">
          <ac:chgData name="Antoine Maier" userId="fa3aae53916950fd" providerId="LiveId" clId="{D8F32FBC-F9BE-43D9-B4C2-0C2474444D65}" dt="2024-02-24T18:31:31.709" v="4089" actId="1076"/>
          <ac:picMkLst>
            <pc:docMk/>
            <pc:sldMk cId="4206613286" sldId="283"/>
            <ac:picMk id="5" creationId="{873A64E5-8356-1640-935B-00596E893F14}"/>
          </ac:picMkLst>
        </pc:picChg>
        <pc:picChg chg="add mod">
          <ac:chgData name="Antoine Maier" userId="fa3aae53916950fd" providerId="LiveId" clId="{D8F32FBC-F9BE-43D9-B4C2-0C2474444D65}" dt="2024-02-24T18:31:41.693" v="4092" actId="1076"/>
          <ac:picMkLst>
            <pc:docMk/>
            <pc:sldMk cId="4206613286" sldId="283"/>
            <ac:picMk id="7" creationId="{369F9EDA-D7AD-31D3-7115-77C00DF1A512}"/>
          </ac:picMkLst>
        </pc:picChg>
        <pc:picChg chg="add mod">
          <ac:chgData name="Antoine Maier" userId="fa3aae53916950fd" providerId="LiveId" clId="{D8F32FBC-F9BE-43D9-B4C2-0C2474444D65}" dt="2024-02-24T18:32:09.565" v="4095" actId="1076"/>
          <ac:picMkLst>
            <pc:docMk/>
            <pc:sldMk cId="4206613286" sldId="283"/>
            <ac:picMk id="9" creationId="{1A8921DA-64AE-717A-A313-5C42F17E0A9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Antoine Maier" userId="fa3aae53916950fd" providerId="LiveId" clId="{D8F32FBC-F9BE-43D9-B4C2-0C2474444D65}" dt="2024-02-25T00:15:18.182" v="5987" actId="2056"/>
              <pc2:cmMkLst xmlns:pc2="http://schemas.microsoft.com/office/powerpoint/2019/9/main/command">
                <pc:docMk/>
                <pc:sldMk cId="4206613286" sldId="283"/>
                <pc2:cmMk id="{529EFC3D-8E98-46B1-9BB3-2DBB332D088F}"/>
              </pc2:cmMkLst>
            </pc226:cmChg>
          </p:ext>
        </pc:extLst>
      </pc:sldChg>
      <pc:sldChg chg="modSp add mod">
        <pc:chgData name="Antoine Maier" userId="fa3aae53916950fd" providerId="LiveId" clId="{D8F32FBC-F9BE-43D9-B4C2-0C2474444D65}" dt="2024-02-24T17:06:19.293" v="3828" actId="20577"/>
        <pc:sldMkLst>
          <pc:docMk/>
          <pc:sldMk cId="1452128305" sldId="284"/>
        </pc:sldMkLst>
        <pc:spChg chg="mod">
          <ac:chgData name="Antoine Maier" userId="fa3aae53916950fd" providerId="LiveId" clId="{D8F32FBC-F9BE-43D9-B4C2-0C2474444D65}" dt="2024-02-24T17:06:19.293" v="3828" actId="20577"/>
          <ac:spMkLst>
            <pc:docMk/>
            <pc:sldMk cId="1452128305" sldId="284"/>
            <ac:spMk id="2" creationId="{14E78848-5A6B-24E2-410D-444A66BC75EC}"/>
          </ac:spMkLst>
        </pc:spChg>
      </pc:sldChg>
      <pc:sldChg chg="addSp delSp modSp add del mod">
        <pc:chgData name="Antoine Maier" userId="fa3aae53916950fd" providerId="LiveId" clId="{D8F32FBC-F9BE-43D9-B4C2-0C2474444D65}" dt="2024-02-25T19:57:49.546" v="6744" actId="47"/>
        <pc:sldMkLst>
          <pc:docMk/>
          <pc:sldMk cId="3020379441" sldId="285"/>
        </pc:sldMkLst>
        <pc:spChg chg="mod">
          <ac:chgData name="Antoine Maier" userId="fa3aae53916950fd" providerId="LiveId" clId="{D8F32FBC-F9BE-43D9-B4C2-0C2474444D65}" dt="2024-02-24T22:03:23.235" v="4264" actId="20577"/>
          <ac:spMkLst>
            <pc:docMk/>
            <pc:sldMk cId="3020379441" sldId="285"/>
            <ac:spMk id="2" creationId="{E02EBF8D-370B-0C95-61DB-20BA52FB9625}"/>
          </ac:spMkLst>
        </pc:spChg>
        <pc:spChg chg="del">
          <ac:chgData name="Antoine Maier" userId="fa3aae53916950fd" providerId="LiveId" clId="{D8F32FBC-F9BE-43D9-B4C2-0C2474444D65}" dt="2024-02-24T22:08:11.789" v="4280" actId="478"/>
          <ac:spMkLst>
            <pc:docMk/>
            <pc:sldMk cId="3020379441" sldId="285"/>
            <ac:spMk id="3" creationId="{12AEF5E7-EA27-5C7F-442F-1BEF824947E1}"/>
          </ac:spMkLst>
        </pc:spChg>
        <pc:spChg chg="add mod">
          <ac:chgData name="Antoine Maier" userId="fa3aae53916950fd" providerId="LiveId" clId="{D8F32FBC-F9BE-43D9-B4C2-0C2474444D65}" dt="2024-02-25T19:43:16.737" v="6641" actId="1076"/>
          <ac:spMkLst>
            <pc:docMk/>
            <pc:sldMk cId="3020379441" sldId="285"/>
            <ac:spMk id="6" creationId="{70482013-9C85-8A08-AC84-46214D30515F}"/>
          </ac:spMkLst>
        </pc:spChg>
        <pc:spChg chg="add mod">
          <ac:chgData name="Antoine Maier" userId="fa3aae53916950fd" providerId="LiveId" clId="{D8F32FBC-F9BE-43D9-B4C2-0C2474444D65}" dt="2024-02-25T19:43:07.242" v="6639" actId="1076"/>
          <ac:spMkLst>
            <pc:docMk/>
            <pc:sldMk cId="3020379441" sldId="285"/>
            <ac:spMk id="8" creationId="{6A761918-5695-F9E7-C07B-FFDDB27AA154}"/>
          </ac:spMkLst>
        </pc:spChg>
        <pc:picChg chg="add mod ord">
          <ac:chgData name="Antoine Maier" userId="fa3aae53916950fd" providerId="LiveId" clId="{D8F32FBC-F9BE-43D9-B4C2-0C2474444D65}" dt="2024-02-24T22:29:06.325" v="4290" actId="1076"/>
          <ac:picMkLst>
            <pc:docMk/>
            <pc:sldMk cId="3020379441" sldId="285"/>
            <ac:picMk id="5" creationId="{EC7C2D21-D9CF-8D22-765B-2862C29B9A4F}"/>
          </ac:picMkLst>
        </pc:picChg>
        <pc:picChg chg="add mod">
          <ac:chgData name="Antoine Maier" userId="fa3aae53916950fd" providerId="LiveId" clId="{D8F32FBC-F9BE-43D9-B4C2-0C2474444D65}" dt="2024-02-25T19:43:20.054" v="6642" actId="1076"/>
          <ac:picMkLst>
            <pc:docMk/>
            <pc:sldMk cId="3020379441" sldId="285"/>
            <ac:picMk id="7" creationId="{A4781253-8586-0886-B9C9-9CA4466643A9}"/>
          </ac:picMkLst>
        </pc:picChg>
      </pc:sldChg>
      <pc:sldChg chg="addSp delSp modSp add mod modAnim">
        <pc:chgData name="Antoine Maier" userId="fa3aae53916950fd" providerId="LiveId" clId="{D8F32FBC-F9BE-43D9-B4C2-0C2474444D65}" dt="2024-02-25T13:19:39.940" v="6399" actId="207"/>
        <pc:sldMkLst>
          <pc:docMk/>
          <pc:sldMk cId="2418074464" sldId="286"/>
        </pc:sldMkLst>
        <pc:spChg chg="mod">
          <ac:chgData name="Antoine Maier" userId="fa3aae53916950fd" providerId="LiveId" clId="{D8F32FBC-F9BE-43D9-B4C2-0C2474444D65}" dt="2024-02-24T18:43:11.530" v="4136" actId="20577"/>
          <ac:spMkLst>
            <pc:docMk/>
            <pc:sldMk cId="2418074464" sldId="286"/>
            <ac:spMk id="2" creationId="{DA0E1289-BFE7-21F0-C89F-F02DBA583CDD}"/>
          </ac:spMkLst>
        </pc:spChg>
        <pc:spChg chg="del">
          <ac:chgData name="Antoine Maier" userId="fa3aae53916950fd" providerId="LiveId" clId="{D8F32FBC-F9BE-43D9-B4C2-0C2474444D65}" dt="2024-02-24T18:14:20.140" v="4081" actId="478"/>
          <ac:spMkLst>
            <pc:docMk/>
            <pc:sldMk cId="2418074464" sldId="286"/>
            <ac:spMk id="3" creationId="{98DAF753-4520-7430-05DA-6DF82B1CC61C}"/>
          </ac:spMkLst>
        </pc:spChg>
        <pc:spChg chg="add del mod">
          <ac:chgData name="Antoine Maier" userId="fa3aae53916950fd" providerId="LiveId" clId="{D8F32FBC-F9BE-43D9-B4C2-0C2474444D65}" dt="2024-02-24T18:10:42.486" v="4077" actId="478"/>
          <ac:spMkLst>
            <pc:docMk/>
            <pc:sldMk cId="2418074464" sldId="286"/>
            <ac:spMk id="5" creationId="{05E499C2-9625-0AD8-9825-0D44FC30FF22}"/>
          </ac:spMkLst>
        </pc:spChg>
        <pc:spChg chg="add mod">
          <ac:chgData name="Antoine Maier" userId="fa3aae53916950fd" providerId="LiveId" clId="{D8F32FBC-F9BE-43D9-B4C2-0C2474444D65}" dt="2024-02-24T18:14:27.155" v="4082" actId="1076"/>
          <ac:spMkLst>
            <pc:docMk/>
            <pc:sldMk cId="2418074464" sldId="286"/>
            <ac:spMk id="6" creationId="{CCEDFD0F-4448-8C2E-68A4-BC2CF3EB616D}"/>
          </ac:spMkLst>
        </pc:spChg>
        <pc:spChg chg="add mod">
          <ac:chgData name="Antoine Maier" userId="fa3aae53916950fd" providerId="LiveId" clId="{D8F32FBC-F9BE-43D9-B4C2-0C2474444D65}" dt="2024-02-25T13:19:39.940" v="6399" actId="207"/>
          <ac:spMkLst>
            <pc:docMk/>
            <pc:sldMk cId="2418074464" sldId="286"/>
            <ac:spMk id="7" creationId="{8B046FAA-62C3-9B24-2119-0F8EC371703C}"/>
          </ac:spMkLst>
        </pc:spChg>
        <pc:picChg chg="add mod">
          <ac:chgData name="Antoine Maier" userId="fa3aae53916950fd" providerId="LiveId" clId="{D8F32FBC-F9BE-43D9-B4C2-0C2474444D65}" dt="2024-02-24T18:14:27.155" v="4082" actId="1076"/>
          <ac:picMkLst>
            <pc:docMk/>
            <pc:sldMk cId="2418074464" sldId="286"/>
            <ac:picMk id="4" creationId="{A389795A-6A8A-2B67-7ABD-BEA42E49D23F}"/>
          </ac:picMkLst>
        </pc:picChg>
      </pc:sldChg>
      <pc:sldChg chg="addSp delSp modSp add del mod">
        <pc:chgData name="Antoine Maier" userId="fa3aae53916950fd" providerId="LiveId" clId="{D8F32FBC-F9BE-43D9-B4C2-0C2474444D65}" dt="2024-02-25T19:36:32.388" v="6632" actId="47"/>
        <pc:sldMkLst>
          <pc:docMk/>
          <pc:sldMk cId="93013429" sldId="287"/>
        </pc:sldMkLst>
        <pc:spChg chg="add mod">
          <ac:chgData name="Antoine Maier" userId="fa3aae53916950fd" providerId="LiveId" clId="{D8F32FBC-F9BE-43D9-B4C2-0C2474444D65}" dt="2024-02-24T22:02:16.526" v="4242" actId="1076"/>
          <ac:spMkLst>
            <pc:docMk/>
            <pc:sldMk cId="93013429" sldId="287"/>
            <ac:spMk id="8" creationId="{5CC468DD-C5B3-3825-F477-C9F5761CE39A}"/>
          </ac:spMkLst>
        </pc:spChg>
        <pc:spChg chg="del mod">
          <ac:chgData name="Antoine Maier" userId="fa3aae53916950fd" providerId="LiveId" clId="{D8F32FBC-F9BE-43D9-B4C2-0C2474444D65}" dt="2024-02-24T18:33:01.147" v="4103" actId="478"/>
          <ac:spMkLst>
            <pc:docMk/>
            <pc:sldMk cId="93013429" sldId="287"/>
            <ac:spMk id="10" creationId="{9471494E-5E03-802D-49D9-049F10BB8CEA}"/>
          </ac:spMkLst>
        </pc:spChg>
        <pc:spChg chg="ord">
          <ac:chgData name="Antoine Maier" userId="fa3aae53916950fd" providerId="LiveId" clId="{D8F32FBC-F9BE-43D9-B4C2-0C2474444D65}" dt="2024-02-24T22:01:44.498" v="4231" actId="167"/>
          <ac:spMkLst>
            <pc:docMk/>
            <pc:sldMk cId="93013429" sldId="287"/>
            <ac:spMk id="20" creationId="{496C6F2E-8659-54AC-5598-C201533F4C51}"/>
          </ac:spMkLst>
        </pc:spChg>
        <pc:spChg chg="add mod ord">
          <ac:chgData name="Antoine Maier" userId="fa3aae53916950fd" providerId="LiveId" clId="{D8F32FBC-F9BE-43D9-B4C2-0C2474444D65}" dt="2024-02-24T22:04:40.273" v="4274" actId="20577"/>
          <ac:spMkLst>
            <pc:docMk/>
            <pc:sldMk cId="93013429" sldId="287"/>
            <ac:spMk id="24" creationId="{60E91746-2B24-4A01-864F-2C57B405F07C}"/>
          </ac:spMkLst>
        </pc:spChg>
        <pc:spChg chg="add mod ord">
          <ac:chgData name="Antoine Maier" userId="fa3aae53916950fd" providerId="LiveId" clId="{D8F32FBC-F9BE-43D9-B4C2-0C2474444D65}" dt="2024-02-24T22:01:23.976" v="4217" actId="20577"/>
          <ac:spMkLst>
            <pc:docMk/>
            <pc:sldMk cId="93013429" sldId="287"/>
            <ac:spMk id="25" creationId="{C1FCD8E6-8636-D782-B132-78BFF4A534E9}"/>
          </ac:spMkLst>
        </pc:spChg>
        <pc:spChg chg="add mod ord">
          <ac:chgData name="Antoine Maier" userId="fa3aae53916950fd" providerId="LiveId" clId="{D8F32FBC-F9BE-43D9-B4C2-0C2474444D65}" dt="2024-02-24T22:04:10.517" v="4269" actId="20577"/>
          <ac:spMkLst>
            <pc:docMk/>
            <pc:sldMk cId="93013429" sldId="287"/>
            <ac:spMk id="26" creationId="{646912E0-C5C6-CAA8-237B-400A0F4C4B46}"/>
          </ac:spMkLst>
        </pc:spChg>
        <pc:spChg chg="add mod">
          <ac:chgData name="Antoine Maier" userId="fa3aae53916950fd" providerId="LiveId" clId="{D8F32FBC-F9BE-43D9-B4C2-0C2474444D65}" dt="2024-02-24T22:02:08.956" v="4241" actId="1076"/>
          <ac:spMkLst>
            <pc:docMk/>
            <pc:sldMk cId="93013429" sldId="287"/>
            <ac:spMk id="27" creationId="{9890487B-0F32-1624-3B04-8A019960FABA}"/>
          </ac:spMkLst>
        </pc:spChg>
        <pc:picChg chg="add del mod">
          <ac:chgData name="Antoine Maier" userId="fa3aae53916950fd" providerId="LiveId" clId="{D8F32FBC-F9BE-43D9-B4C2-0C2474444D65}" dt="2024-02-24T19:02:37.875" v="4158" actId="478"/>
          <ac:picMkLst>
            <pc:docMk/>
            <pc:sldMk cId="93013429" sldId="287"/>
            <ac:picMk id="4" creationId="{130C30F9-A0B6-FF7B-36AC-29B85D2406C1}"/>
          </ac:picMkLst>
        </pc:picChg>
        <pc:picChg chg="del">
          <ac:chgData name="Antoine Maier" userId="fa3aae53916950fd" providerId="LiveId" clId="{D8F32FBC-F9BE-43D9-B4C2-0C2474444D65}" dt="2024-02-24T18:32:58.803" v="4100" actId="478"/>
          <ac:picMkLst>
            <pc:docMk/>
            <pc:sldMk cId="93013429" sldId="287"/>
            <ac:picMk id="5" creationId="{DE7F05DE-207C-D8C5-C1B7-AE78580057DF}"/>
          </ac:picMkLst>
        </pc:picChg>
        <pc:picChg chg="add mod">
          <ac:chgData name="Antoine Maier" userId="fa3aae53916950fd" providerId="LiveId" clId="{D8F32FBC-F9BE-43D9-B4C2-0C2474444D65}" dt="2024-02-24T22:00:02.278" v="4178" actId="1076"/>
          <ac:picMkLst>
            <pc:docMk/>
            <pc:sldMk cId="93013429" sldId="287"/>
            <ac:picMk id="6" creationId="{4ADF46E3-3804-8ABF-7675-99C8B1B12833}"/>
          </ac:picMkLst>
        </pc:picChg>
        <pc:picChg chg="del">
          <ac:chgData name="Antoine Maier" userId="fa3aae53916950fd" providerId="LiveId" clId="{D8F32FBC-F9BE-43D9-B4C2-0C2474444D65}" dt="2024-02-24T18:32:57.762" v="4099" actId="478"/>
          <ac:picMkLst>
            <pc:docMk/>
            <pc:sldMk cId="93013429" sldId="287"/>
            <ac:picMk id="7" creationId="{66AD7B88-8BAE-533F-1F8A-AB1DDFD8C263}"/>
          </ac:picMkLst>
        </pc:picChg>
        <pc:picChg chg="del">
          <ac:chgData name="Antoine Maier" userId="fa3aae53916950fd" providerId="LiveId" clId="{D8F32FBC-F9BE-43D9-B4C2-0C2474444D65}" dt="2024-02-24T18:32:59.523" v="4101" actId="478"/>
          <ac:picMkLst>
            <pc:docMk/>
            <pc:sldMk cId="93013429" sldId="287"/>
            <ac:picMk id="9" creationId="{D6B51446-F729-E901-3B42-2164A764777B}"/>
          </ac:picMkLst>
        </pc:picChg>
        <pc:picChg chg="add del mod">
          <ac:chgData name="Antoine Maier" userId="fa3aae53916950fd" providerId="LiveId" clId="{D8F32FBC-F9BE-43D9-B4C2-0C2474444D65}" dt="2024-02-24T19:02:09.385" v="4151" actId="478"/>
          <ac:picMkLst>
            <pc:docMk/>
            <pc:sldMk cId="93013429" sldId="287"/>
            <ac:picMk id="12" creationId="{EECF777A-211F-73FD-A7F3-98CDC2BF7E1D}"/>
          </ac:picMkLst>
        </pc:picChg>
        <pc:picChg chg="add mod">
          <ac:chgData name="Antoine Maier" userId="fa3aae53916950fd" providerId="LiveId" clId="{D8F32FBC-F9BE-43D9-B4C2-0C2474444D65}" dt="2024-02-24T22:00:31.272" v="4182" actId="1076"/>
          <ac:picMkLst>
            <pc:docMk/>
            <pc:sldMk cId="93013429" sldId="287"/>
            <ac:picMk id="14" creationId="{7089E8C3-E061-CE15-7336-BF09F132FB29}"/>
          </ac:picMkLst>
        </pc:picChg>
        <pc:picChg chg="add del mod">
          <ac:chgData name="Antoine Maier" userId="fa3aae53916950fd" providerId="LiveId" clId="{D8F32FBC-F9BE-43D9-B4C2-0C2474444D65}" dt="2024-02-24T21:59:39.903" v="4170" actId="478"/>
          <ac:picMkLst>
            <pc:docMk/>
            <pc:sldMk cId="93013429" sldId="287"/>
            <ac:picMk id="16" creationId="{DD960AFA-48CC-F342-7014-7AF772DE732F}"/>
          </ac:picMkLst>
        </pc:picChg>
        <pc:picChg chg="add mod">
          <ac:chgData name="Antoine Maier" userId="fa3aae53916950fd" providerId="LiveId" clId="{D8F32FBC-F9BE-43D9-B4C2-0C2474444D65}" dt="2024-02-24T22:00:24.103" v="4181" actId="1076"/>
          <ac:picMkLst>
            <pc:docMk/>
            <pc:sldMk cId="93013429" sldId="287"/>
            <ac:picMk id="18" creationId="{2CA94179-170D-5A14-D640-DD60A4F35A04}"/>
          </ac:picMkLst>
        </pc:picChg>
        <pc:picChg chg="add mod">
          <ac:chgData name="Antoine Maier" userId="fa3aae53916950fd" providerId="LiveId" clId="{D8F32FBC-F9BE-43D9-B4C2-0C2474444D65}" dt="2024-02-24T22:00:24.103" v="4181" actId="1076"/>
          <ac:picMkLst>
            <pc:docMk/>
            <pc:sldMk cId="93013429" sldId="287"/>
            <ac:picMk id="21" creationId="{C9546DCD-FD78-0502-D11A-DFF5B52377C0}"/>
          </ac:picMkLst>
        </pc:picChg>
        <pc:picChg chg="add mod">
          <ac:chgData name="Antoine Maier" userId="fa3aae53916950fd" providerId="LiveId" clId="{D8F32FBC-F9BE-43D9-B4C2-0C2474444D65}" dt="2024-02-24T22:00:05.246" v="4179" actId="1076"/>
          <ac:picMkLst>
            <pc:docMk/>
            <pc:sldMk cId="93013429" sldId="287"/>
            <ac:picMk id="23" creationId="{010ABBB0-998A-D684-6429-EA65F01931EF}"/>
          </ac:picMkLst>
        </pc:picChg>
        <pc:picChg chg="add mod">
          <ac:chgData name="Antoine Maier" userId="fa3aae53916950fd" providerId="LiveId" clId="{D8F32FBC-F9BE-43D9-B4C2-0C2474444D65}" dt="2024-02-24T22:04:15.592" v="4270" actId="1076"/>
          <ac:picMkLst>
            <pc:docMk/>
            <pc:sldMk cId="93013429" sldId="287"/>
            <ac:picMk id="29" creationId="{F8E4688E-BE1A-5F0C-DFB8-31B9790CDF86}"/>
          </ac:picMkLst>
        </pc:picChg>
      </pc:sldChg>
      <pc:sldChg chg="addSp delSp modSp add mod">
        <pc:chgData name="Antoine Maier" userId="fa3aae53916950fd" providerId="LiveId" clId="{D8F32FBC-F9BE-43D9-B4C2-0C2474444D65}" dt="2024-02-25T00:21:47.725" v="6105" actId="20577"/>
        <pc:sldMkLst>
          <pc:docMk/>
          <pc:sldMk cId="4058290927" sldId="288"/>
        </pc:sldMkLst>
        <pc:spChg chg="mod">
          <ac:chgData name="Antoine Maier" userId="fa3aae53916950fd" providerId="LiveId" clId="{D8F32FBC-F9BE-43D9-B4C2-0C2474444D65}" dt="2024-02-24T23:33:10.864" v="5347" actId="20577"/>
          <ac:spMkLst>
            <pc:docMk/>
            <pc:sldMk cId="4058290927" sldId="288"/>
            <ac:spMk id="2" creationId="{1BC70D39-3BF0-F235-96C7-E604355E8EA7}"/>
          </ac:spMkLst>
        </pc:spChg>
        <pc:spChg chg="del">
          <ac:chgData name="Antoine Maier" userId="fa3aae53916950fd" providerId="LiveId" clId="{D8F32FBC-F9BE-43D9-B4C2-0C2474444D65}" dt="2024-02-24T23:31:59.868" v="5307" actId="478"/>
          <ac:spMkLst>
            <pc:docMk/>
            <pc:sldMk cId="4058290927" sldId="288"/>
            <ac:spMk id="3" creationId="{E9DB77B8-B290-BCC6-7BCF-D4C1BA5574A4}"/>
          </ac:spMkLst>
        </pc:spChg>
        <pc:graphicFrameChg chg="add mod modGraphic">
          <ac:chgData name="Antoine Maier" userId="fa3aae53916950fd" providerId="LiveId" clId="{D8F32FBC-F9BE-43D9-B4C2-0C2474444D65}" dt="2024-02-25T00:21:47.725" v="6105" actId="20577"/>
          <ac:graphicFrameMkLst>
            <pc:docMk/>
            <pc:sldMk cId="4058290927" sldId="288"/>
            <ac:graphicFrameMk id="4" creationId="{EFEA6FC2-8DEB-83F1-9FF9-4EC4E0F9DF84}"/>
          </ac:graphicFrameMkLst>
        </pc:graphicFrameChg>
      </pc:sldChg>
      <pc:sldChg chg="addSp delSp modSp add mod">
        <pc:chgData name="Antoine Maier" userId="fa3aae53916950fd" providerId="LiveId" clId="{D8F32FBC-F9BE-43D9-B4C2-0C2474444D65}" dt="2024-02-24T23:49:25.912" v="5488" actId="1076"/>
        <pc:sldMkLst>
          <pc:docMk/>
          <pc:sldMk cId="1249331838" sldId="289"/>
        </pc:sldMkLst>
        <pc:spChg chg="del">
          <ac:chgData name="Antoine Maier" userId="fa3aae53916950fd" providerId="LiveId" clId="{D8F32FBC-F9BE-43D9-B4C2-0C2474444D65}" dt="2024-02-24T22:45:00.040" v="4812" actId="478"/>
          <ac:spMkLst>
            <pc:docMk/>
            <pc:sldMk cId="1249331838" sldId="289"/>
            <ac:spMk id="3" creationId="{B97B65CC-3979-3A3C-0278-F95D0D656582}"/>
          </ac:spMkLst>
        </pc:spChg>
        <pc:spChg chg="add del mod">
          <ac:chgData name="Antoine Maier" userId="fa3aae53916950fd" providerId="LiveId" clId="{D8F32FBC-F9BE-43D9-B4C2-0C2474444D65}" dt="2024-02-24T22:45:07.618" v="4814" actId="478"/>
          <ac:spMkLst>
            <pc:docMk/>
            <pc:sldMk cId="1249331838" sldId="289"/>
            <ac:spMk id="16" creationId="{692AAAFF-73A3-50E0-16A2-F5D519AECD0D}"/>
          </ac:spMkLst>
        </pc:spChg>
        <pc:grpChg chg="del">
          <ac:chgData name="Antoine Maier" userId="fa3aae53916950fd" providerId="LiveId" clId="{D8F32FBC-F9BE-43D9-B4C2-0C2474444D65}" dt="2024-02-24T22:44:55.169" v="4810" actId="478"/>
          <ac:grpSpMkLst>
            <pc:docMk/>
            <pc:sldMk cId="1249331838" sldId="289"/>
            <ac:grpSpMk id="11" creationId="{5B25FEC3-713E-45B7-8DEE-DE0EE39A810D}"/>
          </ac:grpSpMkLst>
        </pc:grpChg>
        <pc:grpChg chg="mod">
          <ac:chgData name="Antoine Maier" userId="fa3aae53916950fd" providerId="LiveId" clId="{D8F32FBC-F9BE-43D9-B4C2-0C2474444D65}" dt="2024-02-24T22:45:27.579" v="4819" actId="1076"/>
          <ac:grpSpMkLst>
            <pc:docMk/>
            <pc:sldMk cId="1249331838" sldId="289"/>
            <ac:grpSpMk id="1025" creationId="{D5FB0F84-803D-3EA7-7374-BD02D4C8537B}"/>
          </ac:grpSpMkLst>
        </pc:grpChg>
        <pc:picChg chg="del">
          <ac:chgData name="Antoine Maier" userId="fa3aae53916950fd" providerId="LiveId" clId="{D8F32FBC-F9BE-43D9-B4C2-0C2474444D65}" dt="2024-02-24T22:45:01.239" v="4813" actId="478"/>
          <ac:picMkLst>
            <pc:docMk/>
            <pc:sldMk cId="1249331838" sldId="289"/>
            <ac:picMk id="6" creationId="{21A42EDB-10DD-9006-6B8E-9F51F9F19C33}"/>
          </ac:picMkLst>
        </pc:picChg>
        <pc:picChg chg="mod">
          <ac:chgData name="Antoine Maier" userId="fa3aae53916950fd" providerId="LiveId" clId="{D8F32FBC-F9BE-43D9-B4C2-0C2474444D65}" dt="2024-02-24T22:45:23.303" v="4818" actId="1076"/>
          <ac:picMkLst>
            <pc:docMk/>
            <pc:sldMk cId="1249331838" sldId="289"/>
            <ac:picMk id="52" creationId="{C5A66228-4E76-2A27-36F8-BC495249D117}"/>
          </ac:picMkLst>
        </pc:picChg>
        <pc:picChg chg="mod">
          <ac:chgData name="Antoine Maier" userId="fa3aae53916950fd" providerId="LiveId" clId="{D8F32FBC-F9BE-43D9-B4C2-0C2474444D65}" dt="2024-02-24T22:45:36.708" v="4821" actId="1076"/>
          <ac:picMkLst>
            <pc:docMk/>
            <pc:sldMk cId="1249331838" sldId="289"/>
            <ac:picMk id="54" creationId="{DF0A6637-59F1-A4CE-630C-4EC484006C64}"/>
          </ac:picMkLst>
        </pc:picChg>
        <pc:picChg chg="mod">
          <ac:chgData name="Antoine Maier" userId="fa3aae53916950fd" providerId="LiveId" clId="{D8F32FBC-F9BE-43D9-B4C2-0C2474444D65}" dt="2024-02-24T22:45:18.859" v="4817" actId="1076"/>
          <ac:picMkLst>
            <pc:docMk/>
            <pc:sldMk cId="1249331838" sldId="289"/>
            <ac:picMk id="55" creationId="{0D67FFDD-9E56-57CA-2F45-8212A6CC6F8D}"/>
          </ac:picMkLst>
        </pc:picChg>
        <pc:picChg chg="del">
          <ac:chgData name="Antoine Maier" userId="fa3aae53916950fd" providerId="LiveId" clId="{D8F32FBC-F9BE-43D9-B4C2-0C2474444D65}" dt="2024-02-24T22:44:56.991" v="4811" actId="478"/>
          <ac:picMkLst>
            <pc:docMk/>
            <pc:sldMk cId="1249331838" sldId="289"/>
            <ac:picMk id="58" creationId="{2DF6C0FD-EE79-A02E-4B5F-9D0D50C0FE82}"/>
          </ac:picMkLst>
        </pc:picChg>
        <pc:picChg chg="mod">
          <ac:chgData name="Antoine Maier" userId="fa3aae53916950fd" providerId="LiveId" clId="{D8F32FBC-F9BE-43D9-B4C2-0C2474444D65}" dt="2024-02-24T23:49:25.912" v="5488" actId="1076"/>
          <ac:picMkLst>
            <pc:docMk/>
            <pc:sldMk cId="1249331838" sldId="289"/>
            <ac:picMk id="60" creationId="{94B574F8-2F41-DBD5-00A2-880E1912FB07}"/>
          </ac:picMkLst>
        </pc:picChg>
        <pc:cxnChg chg="mod">
          <ac:chgData name="Antoine Maier" userId="fa3aae53916950fd" providerId="LiveId" clId="{D8F32FBC-F9BE-43D9-B4C2-0C2474444D65}" dt="2024-02-24T22:44:55.169" v="4810" actId="478"/>
          <ac:cxnSpMkLst>
            <pc:docMk/>
            <pc:sldMk cId="1249331838" sldId="289"/>
            <ac:cxnSpMk id="9" creationId="{FD36F986-4EF2-5EBC-A2F8-6515565DCAFA}"/>
          </ac:cxnSpMkLst>
        </pc:cxnChg>
        <pc:cxnChg chg="mod">
          <ac:chgData name="Antoine Maier" userId="fa3aae53916950fd" providerId="LiveId" clId="{D8F32FBC-F9BE-43D9-B4C2-0C2474444D65}" dt="2024-02-24T22:44:55.169" v="4810" actId="478"/>
          <ac:cxnSpMkLst>
            <pc:docMk/>
            <pc:sldMk cId="1249331838" sldId="289"/>
            <ac:cxnSpMk id="10" creationId="{8CCC1A77-04A3-23DF-484A-DAFC1F7D16E2}"/>
          </ac:cxnSpMkLst>
        </pc:cxnChg>
        <pc:cxnChg chg="mod">
          <ac:chgData name="Antoine Maier" userId="fa3aae53916950fd" providerId="LiveId" clId="{D8F32FBC-F9BE-43D9-B4C2-0C2474444D65}" dt="2024-02-24T22:44:55.169" v="4810" actId="478"/>
          <ac:cxnSpMkLst>
            <pc:docMk/>
            <pc:sldMk cId="1249331838" sldId="289"/>
            <ac:cxnSpMk id="15" creationId="{8240D07A-4F58-9A90-99B9-E48000E2F015}"/>
          </ac:cxnSpMkLst>
        </pc:cxnChg>
        <pc:cxnChg chg="mod">
          <ac:chgData name="Antoine Maier" userId="fa3aae53916950fd" providerId="LiveId" clId="{D8F32FBC-F9BE-43D9-B4C2-0C2474444D65}" dt="2024-02-24T22:44:55.169" v="4810" actId="478"/>
          <ac:cxnSpMkLst>
            <pc:docMk/>
            <pc:sldMk cId="1249331838" sldId="289"/>
            <ac:cxnSpMk id="18" creationId="{91AB73DC-DEA7-BDDA-2555-1C2DEC10F738}"/>
          </ac:cxnSpMkLst>
        </pc:cxnChg>
        <pc:cxnChg chg="mod">
          <ac:chgData name="Antoine Maier" userId="fa3aae53916950fd" providerId="LiveId" clId="{D8F32FBC-F9BE-43D9-B4C2-0C2474444D65}" dt="2024-02-24T22:44:55.169" v="4810" actId="478"/>
          <ac:cxnSpMkLst>
            <pc:docMk/>
            <pc:sldMk cId="1249331838" sldId="289"/>
            <ac:cxnSpMk id="36" creationId="{D8D366A8-3552-E5EF-6676-FA811D8DC386}"/>
          </ac:cxnSpMkLst>
        </pc:cxnChg>
      </pc:sldChg>
      <pc:sldChg chg="addSp modSp mod">
        <pc:chgData name="Antoine Maier" userId="fa3aae53916950fd" providerId="LiveId" clId="{D8F32FBC-F9BE-43D9-B4C2-0C2474444D65}" dt="2024-02-24T22:58:52.075" v="4996" actId="1076"/>
        <pc:sldMkLst>
          <pc:docMk/>
          <pc:sldMk cId="1946880256" sldId="291"/>
        </pc:sldMkLst>
        <pc:picChg chg="add mod">
          <ac:chgData name="Antoine Maier" userId="fa3aae53916950fd" providerId="LiveId" clId="{D8F32FBC-F9BE-43D9-B4C2-0C2474444D65}" dt="2024-02-24T22:58:52.075" v="4996" actId="1076"/>
          <ac:picMkLst>
            <pc:docMk/>
            <pc:sldMk cId="1946880256" sldId="291"/>
            <ac:picMk id="3" creationId="{18283A12-6E70-4BED-0E62-96B9F0439FE0}"/>
          </ac:picMkLst>
        </pc:picChg>
        <pc:picChg chg="add mod">
          <ac:chgData name="Antoine Maier" userId="fa3aae53916950fd" providerId="LiveId" clId="{D8F32FBC-F9BE-43D9-B4C2-0C2474444D65}" dt="2024-02-24T22:58:52.075" v="4996" actId="1076"/>
          <ac:picMkLst>
            <pc:docMk/>
            <pc:sldMk cId="1946880256" sldId="291"/>
            <ac:picMk id="4" creationId="{784BC309-3073-C1FA-D40D-244F4597497C}"/>
          </ac:picMkLst>
        </pc:picChg>
      </pc:sldChg>
      <pc:sldChg chg="addSp delSp modSp add del mod ord">
        <pc:chgData name="Antoine Maier" userId="fa3aae53916950fd" providerId="LiveId" clId="{D8F32FBC-F9BE-43D9-B4C2-0C2474444D65}" dt="2024-02-25T20:06:57.513" v="6936" actId="47"/>
        <pc:sldMkLst>
          <pc:docMk/>
          <pc:sldMk cId="1745729711" sldId="292"/>
        </pc:sldMkLst>
        <pc:spChg chg="mod">
          <ac:chgData name="Antoine Maier" userId="fa3aae53916950fd" providerId="LiveId" clId="{D8F32FBC-F9BE-43D9-B4C2-0C2474444D65}" dt="2024-02-25T13:16:31.351" v="6388" actId="20577"/>
          <ac:spMkLst>
            <pc:docMk/>
            <pc:sldMk cId="1745729711" sldId="292"/>
            <ac:spMk id="2" creationId="{426C28A3-7B3E-4D93-CB6D-6405E8C95542}"/>
          </ac:spMkLst>
        </pc:spChg>
        <pc:spChg chg="mod">
          <ac:chgData name="Antoine Maier" userId="fa3aae53916950fd" providerId="LiveId" clId="{D8F32FBC-F9BE-43D9-B4C2-0C2474444D65}" dt="2024-02-25T13:16:38.932" v="6397" actId="1076"/>
          <ac:spMkLst>
            <pc:docMk/>
            <pc:sldMk cId="1745729711" sldId="292"/>
            <ac:spMk id="3" creationId="{047AABC5-1F62-44A9-5A00-28517A5FBA2C}"/>
          </ac:spMkLst>
        </pc:spChg>
        <pc:spChg chg="add del mod">
          <ac:chgData name="Antoine Maier" userId="fa3aae53916950fd" providerId="LiveId" clId="{D8F32FBC-F9BE-43D9-B4C2-0C2474444D65}" dt="2024-02-25T11:57:02.668" v="6192" actId="478"/>
          <ac:spMkLst>
            <pc:docMk/>
            <pc:sldMk cId="1745729711" sldId="292"/>
            <ac:spMk id="4" creationId="{DC8E0413-8174-E28E-B185-60E2D7245EFE}"/>
          </ac:spMkLst>
        </pc:spChg>
        <pc:spChg chg="add del mod">
          <ac:chgData name="Antoine Maier" userId="fa3aae53916950fd" providerId="LiveId" clId="{D8F32FBC-F9BE-43D9-B4C2-0C2474444D65}" dt="2024-02-25T11:58:49.418" v="6223" actId="478"/>
          <ac:spMkLst>
            <pc:docMk/>
            <pc:sldMk cId="1745729711" sldId="292"/>
            <ac:spMk id="5" creationId="{62D1FDE1-1D60-4F7E-EEDE-1DB3B6C3D3E8}"/>
          </ac:spMkLst>
        </pc:spChg>
      </pc:sldChg>
      <pc:sldChg chg="addSp delSp modSp add mod">
        <pc:chgData name="Antoine Maier" userId="fa3aae53916950fd" providerId="LiveId" clId="{D8F32FBC-F9BE-43D9-B4C2-0C2474444D65}" dt="2024-02-24T23:04:27.638" v="4997" actId="478"/>
        <pc:sldMkLst>
          <pc:docMk/>
          <pc:sldMk cId="3706592871" sldId="293"/>
        </pc:sldMkLst>
        <pc:spChg chg="mod">
          <ac:chgData name="Antoine Maier" userId="fa3aae53916950fd" providerId="LiveId" clId="{D8F32FBC-F9BE-43D9-B4C2-0C2474444D65}" dt="2024-02-24T22:47:54.555" v="4850" actId="20577"/>
          <ac:spMkLst>
            <pc:docMk/>
            <pc:sldMk cId="3706592871" sldId="293"/>
            <ac:spMk id="2" creationId="{C00ED5EB-D71B-D7DA-F7FA-4701F7F357CD}"/>
          </ac:spMkLst>
        </pc:spChg>
        <pc:spChg chg="add del mod">
          <ac:chgData name="Antoine Maier" userId="fa3aae53916950fd" providerId="LiveId" clId="{D8F32FBC-F9BE-43D9-B4C2-0C2474444D65}" dt="2024-02-24T23:04:27.638" v="4997" actId="478"/>
          <ac:spMkLst>
            <pc:docMk/>
            <pc:sldMk cId="3706592871" sldId="293"/>
            <ac:spMk id="3" creationId="{B8EDE5CB-5F5E-E6A2-6E93-96E08CE6411D}"/>
          </ac:spMkLst>
        </pc:spChg>
      </pc:sldChg>
      <pc:sldChg chg="addSp delSp modSp add mod delAnim">
        <pc:chgData name="Antoine Maier" userId="fa3aae53916950fd" providerId="LiveId" clId="{D8F32FBC-F9BE-43D9-B4C2-0C2474444D65}" dt="2024-02-24T23:30:56.015" v="5306" actId="14100"/>
        <pc:sldMkLst>
          <pc:docMk/>
          <pc:sldMk cId="3569469836" sldId="294"/>
        </pc:sldMkLst>
        <pc:spChg chg="mod">
          <ac:chgData name="Antoine Maier" userId="fa3aae53916950fd" providerId="LiveId" clId="{D8F32FBC-F9BE-43D9-B4C2-0C2474444D65}" dt="2024-02-24T23:30:02.406" v="5298" actId="114"/>
          <ac:spMkLst>
            <pc:docMk/>
            <pc:sldMk cId="3569469836" sldId="294"/>
            <ac:spMk id="2" creationId="{9521651B-9454-58FA-C958-136761A6DC88}"/>
          </ac:spMkLst>
        </pc:spChg>
        <pc:spChg chg="del">
          <ac:chgData name="Antoine Maier" userId="fa3aae53916950fd" providerId="LiveId" clId="{D8F32FBC-F9BE-43D9-B4C2-0C2474444D65}" dt="2024-02-24T23:25:16.009" v="5108" actId="478"/>
          <ac:spMkLst>
            <pc:docMk/>
            <pc:sldMk cId="3569469836" sldId="294"/>
            <ac:spMk id="6" creationId="{9BCC1A28-B10C-B386-1753-E4E4ADFC38F5}"/>
          </ac:spMkLst>
        </pc:spChg>
        <pc:spChg chg="del">
          <ac:chgData name="Antoine Maier" userId="fa3aae53916950fd" providerId="LiveId" clId="{D8F32FBC-F9BE-43D9-B4C2-0C2474444D65}" dt="2024-02-24T23:30:51.307" v="5304" actId="478"/>
          <ac:spMkLst>
            <pc:docMk/>
            <pc:sldMk cId="3569469836" sldId="294"/>
            <ac:spMk id="7" creationId="{04FBAB8B-4FF7-7273-04AA-DA35D1CDB77E}"/>
          </ac:spMkLst>
        </pc:spChg>
        <pc:picChg chg="del">
          <ac:chgData name="Antoine Maier" userId="fa3aae53916950fd" providerId="LiveId" clId="{D8F32FBC-F9BE-43D9-B4C2-0C2474444D65}" dt="2024-02-24T23:25:13.030" v="5107" actId="478"/>
          <ac:picMkLst>
            <pc:docMk/>
            <pc:sldMk cId="3569469836" sldId="294"/>
            <ac:picMk id="4" creationId="{736D748C-C4F3-EAE6-F90D-76BB89B01332}"/>
          </ac:picMkLst>
        </pc:picChg>
        <pc:picChg chg="add mod">
          <ac:chgData name="Antoine Maier" userId="fa3aae53916950fd" providerId="LiveId" clId="{D8F32FBC-F9BE-43D9-B4C2-0C2474444D65}" dt="2024-02-24T23:30:56.015" v="5306" actId="14100"/>
          <ac:picMkLst>
            <pc:docMk/>
            <pc:sldMk cId="3569469836" sldId="294"/>
            <ac:picMk id="5" creationId="{BB6E54D0-53C0-0C4B-FF8C-D4D3A3541080}"/>
          </ac:picMkLst>
        </pc:picChg>
      </pc:sldChg>
      <pc:sldChg chg="addSp delSp modSp mod modAnim delCm modCm">
        <pc:chgData name="Antoine Maier" userId="fa3aae53916950fd" providerId="LiveId" clId="{D8F32FBC-F9BE-43D9-B4C2-0C2474444D65}" dt="2024-02-25T19:53:30.009" v="6735" actId="1076"/>
        <pc:sldMkLst>
          <pc:docMk/>
          <pc:sldMk cId="215986726" sldId="295"/>
        </pc:sldMkLst>
        <pc:spChg chg="mod">
          <ac:chgData name="Antoine Maier" userId="fa3aae53916950fd" providerId="LiveId" clId="{D8F32FBC-F9BE-43D9-B4C2-0C2474444D65}" dt="2024-02-25T19:33:11.847" v="6586" actId="20577"/>
          <ac:spMkLst>
            <pc:docMk/>
            <pc:sldMk cId="215986726" sldId="295"/>
            <ac:spMk id="2" creationId="{41928701-786F-EEA9-36C0-E14AF08B7F64}"/>
          </ac:spMkLst>
        </pc:spChg>
        <pc:spChg chg="mod">
          <ac:chgData name="Antoine Maier" userId="fa3aae53916950fd" providerId="LiveId" clId="{D8F32FBC-F9BE-43D9-B4C2-0C2474444D65}" dt="2024-02-25T19:50:24.381" v="6713" actId="1076"/>
          <ac:spMkLst>
            <pc:docMk/>
            <pc:sldMk cId="215986726" sldId="295"/>
            <ac:spMk id="3" creationId="{33A06DB3-C0D9-DEF1-022B-FB8876BA746A}"/>
          </ac:spMkLst>
        </pc:spChg>
        <pc:grpChg chg="mod topLvl">
          <ac:chgData name="Antoine Maier" userId="fa3aae53916950fd" providerId="LiveId" clId="{D8F32FBC-F9BE-43D9-B4C2-0C2474444D65}" dt="2024-02-25T19:52:58.774" v="6728" actId="478"/>
          <ac:grpSpMkLst>
            <pc:docMk/>
            <pc:sldMk cId="215986726" sldId="295"/>
            <ac:grpSpMk id="6" creationId="{D78929B3-8D5F-E51E-2E3C-3408D59624BE}"/>
          </ac:grpSpMkLst>
        </pc:grpChg>
        <pc:grpChg chg="add del mod">
          <ac:chgData name="Antoine Maier" userId="fa3aae53916950fd" providerId="LiveId" clId="{D8F32FBC-F9BE-43D9-B4C2-0C2474444D65}" dt="2024-02-25T19:52:58.774" v="6728" actId="478"/>
          <ac:grpSpMkLst>
            <pc:docMk/>
            <pc:sldMk cId="215986726" sldId="295"/>
            <ac:grpSpMk id="14" creationId="{428132E8-C4EF-8934-BC34-E5BA608F493C}"/>
          </ac:grpSpMkLst>
        </pc:grpChg>
        <pc:grpChg chg="add del">
          <ac:chgData name="Antoine Maier" userId="fa3aae53916950fd" providerId="LiveId" clId="{D8F32FBC-F9BE-43D9-B4C2-0C2474444D65}" dt="2024-02-25T19:53:00.655" v="6729" actId="478"/>
          <ac:grpSpMkLst>
            <pc:docMk/>
            <pc:sldMk cId="215986726" sldId="295"/>
            <ac:grpSpMk id="26" creationId="{47AC3850-D0AA-2FEB-8446-A0BEFF34C7E3}"/>
          </ac:grpSpMkLst>
        </pc:grpChg>
        <pc:picChg chg="mod ord">
          <ac:chgData name="Antoine Maier" userId="fa3aae53916950fd" providerId="LiveId" clId="{D8F32FBC-F9BE-43D9-B4C2-0C2474444D65}" dt="2024-02-25T19:50:23.864" v="6712" actId="166"/>
          <ac:picMkLst>
            <pc:docMk/>
            <pc:sldMk cId="215986726" sldId="295"/>
            <ac:picMk id="11" creationId="{0F645161-0B4A-7388-2E36-2063D4FD0053}"/>
          </ac:picMkLst>
        </pc:picChg>
        <pc:picChg chg="add del mod topLvl">
          <ac:chgData name="Antoine Maier" userId="fa3aae53916950fd" providerId="LiveId" clId="{D8F32FBC-F9BE-43D9-B4C2-0C2474444D65}" dt="2024-02-25T19:52:58.774" v="6728" actId="478"/>
          <ac:picMkLst>
            <pc:docMk/>
            <pc:sldMk cId="215986726" sldId="295"/>
            <ac:picMk id="13" creationId="{F84D3EBE-A280-5AEA-AC58-18D1467F9861}"/>
          </ac:picMkLst>
        </pc:picChg>
        <pc:picChg chg="add del mod">
          <ac:chgData name="Antoine Maier" userId="fa3aae53916950fd" providerId="LiveId" clId="{D8F32FBC-F9BE-43D9-B4C2-0C2474444D65}" dt="2024-02-25T19:53:00.655" v="6729" actId="478"/>
          <ac:picMkLst>
            <pc:docMk/>
            <pc:sldMk cId="215986726" sldId="295"/>
            <ac:picMk id="17" creationId="{4E0E3C12-8F22-F54F-ACE1-F47A6F8FC1EA}"/>
          </ac:picMkLst>
        </pc:picChg>
        <pc:picChg chg="mod">
          <ac:chgData name="Antoine Maier" userId="fa3aae53916950fd" providerId="LiveId" clId="{D8F32FBC-F9BE-43D9-B4C2-0C2474444D65}" dt="2024-02-25T19:50:24.907" v="6714" actId="1076"/>
          <ac:picMkLst>
            <pc:docMk/>
            <pc:sldMk cId="215986726" sldId="295"/>
            <ac:picMk id="24" creationId="{A9931531-69E6-BCCF-7336-837EC9845029}"/>
          </ac:picMkLst>
        </pc:picChg>
        <pc:picChg chg="add mod">
          <ac:chgData name="Antoine Maier" userId="fa3aae53916950fd" providerId="LiveId" clId="{D8F32FBC-F9BE-43D9-B4C2-0C2474444D65}" dt="2024-02-25T19:53:30.009" v="6735" actId="1076"/>
          <ac:picMkLst>
            <pc:docMk/>
            <pc:sldMk cId="215986726" sldId="295"/>
            <ac:picMk id="29" creationId="{BE4CC24A-8A91-89FE-9AE1-9F7FF75B993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Antoine Maier" userId="fa3aae53916950fd" providerId="LiveId" clId="{D8F32FBC-F9BE-43D9-B4C2-0C2474444D65}" dt="2024-02-25T19:33:14.892" v="6587"/>
              <pc2:cmMkLst xmlns:pc2="http://schemas.microsoft.com/office/powerpoint/2019/9/main/command">
                <pc:docMk/>
                <pc:sldMk cId="215986726" sldId="295"/>
                <pc2:cmMk id="{45F4786B-B658-462D-808E-0DCAF89A6F82}"/>
              </pc2:cmMkLst>
            </pc226:cmChg>
          </p:ext>
        </pc:extLst>
      </pc:sldChg>
      <pc:sldChg chg="addSp delSp modSp del mod delAnim modAnim">
        <pc:chgData name="Antoine Maier" userId="fa3aae53916950fd" providerId="LiveId" clId="{D8F32FBC-F9BE-43D9-B4C2-0C2474444D65}" dt="2024-02-25T19:29:44.019" v="6574" actId="47"/>
        <pc:sldMkLst>
          <pc:docMk/>
          <pc:sldMk cId="567015371" sldId="296"/>
        </pc:sldMkLst>
        <pc:spChg chg="mod ord">
          <ac:chgData name="Antoine Maier" userId="fa3aae53916950fd" providerId="LiveId" clId="{D8F32FBC-F9BE-43D9-B4C2-0C2474444D65}" dt="2024-02-24T23:50:04.391" v="5495" actId="167"/>
          <ac:spMkLst>
            <pc:docMk/>
            <pc:sldMk cId="567015371" sldId="296"/>
            <ac:spMk id="2" creationId="{70CDC51F-63AE-F280-0B66-AD2A48714281}"/>
          </ac:spMkLst>
        </pc:spChg>
        <pc:spChg chg="mod ord">
          <ac:chgData name="Antoine Maier" userId="fa3aae53916950fd" providerId="LiveId" clId="{D8F32FBC-F9BE-43D9-B4C2-0C2474444D65}" dt="2024-02-24T23:50:04.391" v="5495" actId="167"/>
          <ac:spMkLst>
            <pc:docMk/>
            <pc:sldMk cId="567015371" sldId="296"/>
            <ac:spMk id="3" creationId="{144EA166-0AF8-33FA-577E-E74AE3D565DB}"/>
          </ac:spMkLst>
        </pc:spChg>
        <pc:spChg chg="mod ord topLvl">
          <ac:chgData name="Antoine Maier" userId="fa3aae53916950fd" providerId="LiveId" clId="{D8F32FBC-F9BE-43D9-B4C2-0C2474444D65}" dt="2024-02-25T00:06:41.413" v="5885" actId="166"/>
          <ac:spMkLst>
            <pc:docMk/>
            <pc:sldMk cId="567015371" sldId="296"/>
            <ac:spMk id="8" creationId="{A4E61B25-F7A2-1040-95FF-750E43C407FB}"/>
          </ac:spMkLst>
        </pc:spChg>
        <pc:spChg chg="mod ord topLvl">
          <ac:chgData name="Antoine Maier" userId="fa3aae53916950fd" providerId="LiveId" clId="{D8F32FBC-F9BE-43D9-B4C2-0C2474444D65}" dt="2024-02-25T00:06:38.871" v="5884" actId="166"/>
          <ac:spMkLst>
            <pc:docMk/>
            <pc:sldMk cId="567015371" sldId="296"/>
            <ac:spMk id="9" creationId="{BD80FB8F-13C4-2F91-8DC7-38D6D7B63605}"/>
          </ac:spMkLst>
        </pc:spChg>
        <pc:spChg chg="del">
          <ac:chgData name="Antoine Maier" userId="fa3aae53916950fd" providerId="LiveId" clId="{D8F32FBC-F9BE-43D9-B4C2-0C2474444D65}" dt="2024-02-24T23:48:12.840" v="5481" actId="478"/>
          <ac:spMkLst>
            <pc:docMk/>
            <pc:sldMk cId="567015371" sldId="296"/>
            <ac:spMk id="10" creationId="{D86B7DFE-07BE-7715-499F-4C6C8346AB9A}"/>
          </ac:spMkLst>
        </pc:spChg>
        <pc:spChg chg="del mod">
          <ac:chgData name="Antoine Maier" userId="fa3aae53916950fd" providerId="LiveId" clId="{D8F32FBC-F9BE-43D9-B4C2-0C2474444D65}" dt="2024-02-24T23:48:15.495" v="5482" actId="478"/>
          <ac:spMkLst>
            <pc:docMk/>
            <pc:sldMk cId="567015371" sldId="296"/>
            <ac:spMk id="11" creationId="{FA92A607-E163-0AA2-9EB4-162FAC1996F5}"/>
          </ac:spMkLst>
        </pc:spChg>
        <pc:grpChg chg="del">
          <ac:chgData name="Antoine Maier" userId="fa3aae53916950fd" providerId="LiveId" clId="{D8F32FBC-F9BE-43D9-B4C2-0C2474444D65}" dt="2024-02-24T23:49:03.330" v="5486" actId="165"/>
          <ac:grpSpMkLst>
            <pc:docMk/>
            <pc:sldMk cId="567015371" sldId="296"/>
            <ac:grpSpMk id="7" creationId="{FE9644E6-E1A4-6277-F887-2E3536EBF2A1}"/>
          </ac:grpSpMkLst>
        </pc:grpChg>
        <pc:picChg chg="mod topLvl">
          <ac:chgData name="Antoine Maier" userId="fa3aae53916950fd" providerId="LiveId" clId="{D8F32FBC-F9BE-43D9-B4C2-0C2474444D65}" dt="2024-02-25T00:02:28.183" v="5830" actId="1076"/>
          <ac:picMkLst>
            <pc:docMk/>
            <pc:sldMk cId="567015371" sldId="296"/>
            <ac:picMk id="17" creationId="{E2E93BFE-3791-EC6A-5301-D80057B9B429}"/>
          </ac:picMkLst>
        </pc:picChg>
        <pc:picChg chg="mod ord topLvl">
          <ac:chgData name="Antoine Maier" userId="fa3aae53916950fd" providerId="LiveId" clId="{D8F32FBC-F9BE-43D9-B4C2-0C2474444D65}" dt="2024-02-25T00:00:57.481" v="5814" actId="1076"/>
          <ac:picMkLst>
            <pc:docMk/>
            <pc:sldMk cId="567015371" sldId="296"/>
            <ac:picMk id="18" creationId="{B11E2813-D905-83B4-9B05-54A58C8327A3}"/>
          </ac:picMkLst>
        </pc:picChg>
        <pc:picChg chg="del mod topLvl">
          <ac:chgData name="Antoine Maier" userId="fa3aae53916950fd" providerId="LiveId" clId="{D8F32FBC-F9BE-43D9-B4C2-0C2474444D65}" dt="2024-02-24T23:49:58.136" v="5493" actId="478"/>
          <ac:picMkLst>
            <pc:docMk/>
            <pc:sldMk cId="567015371" sldId="296"/>
            <ac:picMk id="21" creationId="{42045210-3548-80A2-AB0E-DE52C68E07F7}"/>
          </ac:picMkLst>
        </pc:picChg>
        <pc:picChg chg="add mod ord">
          <ac:chgData name="Antoine Maier" userId="fa3aae53916950fd" providerId="LiveId" clId="{D8F32FBC-F9BE-43D9-B4C2-0C2474444D65}" dt="2024-02-25T00:10:55.170" v="5928" actId="207"/>
          <ac:picMkLst>
            <pc:docMk/>
            <pc:sldMk cId="567015371" sldId="296"/>
            <ac:picMk id="52" creationId="{263AAAA9-B21A-6D5C-669F-D9E3C85740D2}"/>
          </ac:picMkLst>
        </pc:picChg>
        <pc:picChg chg="add del mod">
          <ac:chgData name="Antoine Maier" userId="fa3aae53916950fd" providerId="LiveId" clId="{D8F32FBC-F9BE-43D9-B4C2-0C2474444D65}" dt="2024-02-25T00:09:32.985" v="5900" actId="478"/>
          <ac:picMkLst>
            <pc:docMk/>
            <pc:sldMk cId="567015371" sldId="296"/>
            <ac:picMk id="54" creationId="{CE9145F8-07FC-D957-0C87-885C3CEFDD64}"/>
          </ac:picMkLst>
        </pc:picChg>
        <pc:picChg chg="add mod">
          <ac:chgData name="Antoine Maier" userId="fa3aae53916950fd" providerId="LiveId" clId="{D8F32FBC-F9BE-43D9-B4C2-0C2474444D65}" dt="2024-02-25T00:11:00.401" v="5929" actId="207"/>
          <ac:picMkLst>
            <pc:docMk/>
            <pc:sldMk cId="567015371" sldId="296"/>
            <ac:picMk id="55" creationId="{D6B52323-A67D-4BB3-D677-EDEE817B9238}"/>
          </ac:picMkLst>
        </pc:picChg>
        <pc:picChg chg="add del mod">
          <ac:chgData name="Antoine Maier" userId="fa3aae53916950fd" providerId="LiveId" clId="{D8F32FBC-F9BE-43D9-B4C2-0C2474444D65}" dt="2024-02-25T00:13:23.836" v="5939" actId="478"/>
          <ac:picMkLst>
            <pc:docMk/>
            <pc:sldMk cId="567015371" sldId="296"/>
            <ac:picMk id="56" creationId="{D80243BC-117F-8287-D974-9CD1A1932C41}"/>
          </ac:picMkLst>
        </pc:picChg>
        <pc:picChg chg="add mod ord">
          <ac:chgData name="Antoine Maier" userId="fa3aae53916950fd" providerId="LiveId" clId="{D8F32FBC-F9BE-43D9-B4C2-0C2474444D65}" dt="2024-02-25T00:13:59.480" v="5952" actId="1037"/>
          <ac:picMkLst>
            <pc:docMk/>
            <pc:sldMk cId="567015371" sldId="296"/>
            <ac:picMk id="58" creationId="{417279AE-5638-DEED-D9BE-416529D26FEF}"/>
          </ac:picMkLst>
        </pc:picChg>
        <pc:cxnChg chg="mod ord">
          <ac:chgData name="Antoine Maier" userId="fa3aae53916950fd" providerId="LiveId" clId="{D8F32FBC-F9BE-43D9-B4C2-0C2474444D65}" dt="2024-02-25T00:02:38.430" v="5831" actId="14100"/>
          <ac:cxnSpMkLst>
            <pc:docMk/>
            <pc:sldMk cId="567015371" sldId="296"/>
            <ac:cxnSpMk id="5" creationId="{2A154CFC-3657-1C79-8A39-5154CE642F9C}"/>
          </ac:cxnSpMkLst>
        </pc:cxnChg>
        <pc:cxnChg chg="del mod">
          <ac:chgData name="Antoine Maier" userId="fa3aae53916950fd" providerId="LiveId" clId="{D8F32FBC-F9BE-43D9-B4C2-0C2474444D65}" dt="2024-02-24T23:49:59.070" v="5494" actId="478"/>
          <ac:cxnSpMkLst>
            <pc:docMk/>
            <pc:sldMk cId="567015371" sldId="296"/>
            <ac:cxnSpMk id="6" creationId="{1A7A9AF0-DB4A-CCB7-F757-8808ABF00A51}"/>
          </ac:cxnSpMkLst>
        </pc:cxnChg>
        <pc:cxnChg chg="del mod">
          <ac:chgData name="Antoine Maier" userId="fa3aae53916950fd" providerId="LiveId" clId="{D8F32FBC-F9BE-43D9-B4C2-0C2474444D65}" dt="2024-02-24T23:47:08.026" v="5469" actId="478"/>
          <ac:cxnSpMkLst>
            <pc:docMk/>
            <pc:sldMk cId="567015371" sldId="296"/>
            <ac:cxnSpMk id="12" creationId="{4AD6755C-FAEF-EBDB-1FC3-8FD275A9FFCE}"/>
          </ac:cxnSpMkLst>
        </pc:cxnChg>
        <pc:cxnChg chg="del mod">
          <ac:chgData name="Antoine Maier" userId="fa3aae53916950fd" providerId="LiveId" clId="{D8F32FBC-F9BE-43D9-B4C2-0C2474444D65}" dt="2024-02-24T23:47:11.061" v="5471" actId="478"/>
          <ac:cxnSpMkLst>
            <pc:docMk/>
            <pc:sldMk cId="567015371" sldId="296"/>
            <ac:cxnSpMk id="13" creationId="{D3B1D86E-3E0F-8EFC-1E8F-94CACB4023F1}"/>
          </ac:cxnSpMkLst>
        </pc:cxnChg>
        <pc:cxnChg chg="del mod">
          <ac:chgData name="Antoine Maier" userId="fa3aae53916950fd" providerId="LiveId" clId="{D8F32FBC-F9BE-43D9-B4C2-0C2474444D65}" dt="2024-02-24T23:47:06.107" v="5468" actId="478"/>
          <ac:cxnSpMkLst>
            <pc:docMk/>
            <pc:sldMk cId="567015371" sldId="296"/>
            <ac:cxnSpMk id="14" creationId="{C10E30CD-EA85-B98A-4594-575EE9C5DBFC}"/>
          </ac:cxnSpMkLst>
        </pc:cxnChg>
        <pc:cxnChg chg="del mod">
          <ac:chgData name="Antoine Maier" userId="fa3aae53916950fd" providerId="LiveId" clId="{D8F32FBC-F9BE-43D9-B4C2-0C2474444D65}" dt="2024-02-24T23:47:09.431" v="5470" actId="478"/>
          <ac:cxnSpMkLst>
            <pc:docMk/>
            <pc:sldMk cId="567015371" sldId="296"/>
            <ac:cxnSpMk id="15" creationId="{971ADD10-FEAF-1034-63E8-008ADF30DD0B}"/>
          </ac:cxnSpMkLst>
        </pc:cxnChg>
        <pc:cxnChg chg="del mod topLvl">
          <ac:chgData name="Antoine Maier" userId="fa3aae53916950fd" providerId="LiveId" clId="{D8F32FBC-F9BE-43D9-B4C2-0C2474444D65}" dt="2024-02-24T23:51:01.831" v="5501" actId="478"/>
          <ac:cxnSpMkLst>
            <pc:docMk/>
            <pc:sldMk cId="567015371" sldId="296"/>
            <ac:cxnSpMk id="16" creationId="{445C66B5-7F24-91FF-A79E-9A8BDC044CC1}"/>
          </ac:cxnSpMkLst>
        </pc:cxnChg>
        <pc:cxnChg chg="del">
          <ac:chgData name="Antoine Maier" userId="fa3aae53916950fd" providerId="LiveId" clId="{D8F32FBC-F9BE-43D9-B4C2-0C2474444D65}" dt="2024-02-24T23:47:15.721" v="5473" actId="478"/>
          <ac:cxnSpMkLst>
            <pc:docMk/>
            <pc:sldMk cId="567015371" sldId="296"/>
            <ac:cxnSpMk id="19" creationId="{4DF949FE-63FB-28D4-43D9-CFAAF3C9D107}"/>
          </ac:cxnSpMkLst>
        </pc:cxnChg>
        <pc:cxnChg chg="del mod topLvl">
          <ac:chgData name="Antoine Maier" userId="fa3aae53916950fd" providerId="LiveId" clId="{D8F32FBC-F9BE-43D9-B4C2-0C2474444D65}" dt="2024-02-24T23:49:57.473" v="5492" actId="478"/>
          <ac:cxnSpMkLst>
            <pc:docMk/>
            <pc:sldMk cId="567015371" sldId="296"/>
            <ac:cxnSpMk id="20" creationId="{EBD93AD2-B9AC-767C-093E-0C93E17DB97E}"/>
          </ac:cxnSpMkLst>
        </pc:cxnChg>
        <pc:cxnChg chg="add mod">
          <ac:chgData name="Antoine Maier" userId="fa3aae53916950fd" providerId="LiveId" clId="{D8F32FBC-F9BE-43D9-B4C2-0C2474444D65}" dt="2024-02-25T00:06:27.960" v="5883" actId="1036"/>
          <ac:cxnSpMkLst>
            <pc:docMk/>
            <pc:sldMk cId="567015371" sldId="296"/>
            <ac:cxnSpMk id="22" creationId="{06F73C43-1963-3325-C242-FE31CD52F5FB}"/>
          </ac:cxnSpMkLst>
        </pc:cxnChg>
        <pc:cxnChg chg="add mod">
          <ac:chgData name="Antoine Maier" userId="fa3aae53916950fd" providerId="LiveId" clId="{D8F32FBC-F9BE-43D9-B4C2-0C2474444D65}" dt="2024-02-25T00:00:26.666" v="5807" actId="1076"/>
          <ac:cxnSpMkLst>
            <pc:docMk/>
            <pc:sldMk cId="567015371" sldId="296"/>
            <ac:cxnSpMk id="24" creationId="{5781EC6D-4600-B2D3-E63A-33DE80649CA0}"/>
          </ac:cxnSpMkLst>
        </pc:cxnChg>
        <pc:cxnChg chg="add del mod">
          <ac:chgData name="Antoine Maier" userId="fa3aae53916950fd" providerId="LiveId" clId="{D8F32FBC-F9BE-43D9-B4C2-0C2474444D65}" dt="2024-02-24T23:55:12.589" v="5645" actId="478"/>
          <ac:cxnSpMkLst>
            <pc:docMk/>
            <pc:sldMk cId="567015371" sldId="296"/>
            <ac:cxnSpMk id="29" creationId="{7E7539B4-8618-4795-2762-67F73B0A1F12}"/>
          </ac:cxnSpMkLst>
        </pc:cxnChg>
        <pc:cxnChg chg="add mod">
          <ac:chgData name="Antoine Maier" userId="fa3aae53916950fd" providerId="LiveId" clId="{D8F32FBC-F9BE-43D9-B4C2-0C2474444D65}" dt="2024-02-25T00:01:11.291" v="5815" actId="693"/>
          <ac:cxnSpMkLst>
            <pc:docMk/>
            <pc:sldMk cId="567015371" sldId="296"/>
            <ac:cxnSpMk id="37" creationId="{6FDFC65A-952B-38B6-8F13-F709F2104248}"/>
          </ac:cxnSpMkLst>
        </pc:cxnChg>
        <pc:cxnChg chg="add del mod">
          <ac:chgData name="Antoine Maier" userId="fa3aae53916950fd" providerId="LiveId" clId="{D8F32FBC-F9BE-43D9-B4C2-0C2474444D65}" dt="2024-02-25T00:00:11.367" v="5804" actId="478"/>
          <ac:cxnSpMkLst>
            <pc:docMk/>
            <pc:sldMk cId="567015371" sldId="296"/>
            <ac:cxnSpMk id="38" creationId="{8DE1A469-12A9-CDD7-4D30-33C6E65FEBC1}"/>
          </ac:cxnSpMkLst>
        </pc:cxnChg>
        <pc:cxnChg chg="add mod ord">
          <ac:chgData name="Antoine Maier" userId="fa3aae53916950fd" providerId="LiveId" clId="{D8F32FBC-F9BE-43D9-B4C2-0C2474444D65}" dt="2024-02-25T00:02:55.664" v="5832" actId="167"/>
          <ac:cxnSpMkLst>
            <pc:docMk/>
            <pc:sldMk cId="567015371" sldId="296"/>
            <ac:cxnSpMk id="39" creationId="{99E115E9-CEA8-C45D-6C05-0E23E15D668B}"/>
          </ac:cxnSpMkLst>
        </pc:cxnChg>
        <pc:cxnChg chg="add del mod">
          <ac:chgData name="Antoine Maier" userId="fa3aae53916950fd" providerId="LiveId" clId="{D8F32FBC-F9BE-43D9-B4C2-0C2474444D65}" dt="2024-02-25T00:00:47.659" v="5811" actId="478"/>
          <ac:cxnSpMkLst>
            <pc:docMk/>
            <pc:sldMk cId="567015371" sldId="296"/>
            <ac:cxnSpMk id="41" creationId="{B3206CA4-0A66-1624-C686-8B2C01DF3665}"/>
          </ac:cxnSpMkLst>
        </pc:cxnChg>
        <pc:cxnChg chg="add mod">
          <ac:chgData name="Antoine Maier" userId="fa3aae53916950fd" providerId="LiveId" clId="{D8F32FBC-F9BE-43D9-B4C2-0C2474444D65}" dt="2024-02-25T00:02:24.559" v="5829" actId="208"/>
          <ac:cxnSpMkLst>
            <pc:docMk/>
            <pc:sldMk cId="567015371" sldId="296"/>
            <ac:cxnSpMk id="44" creationId="{7C9CF954-85E0-A189-9870-313A3E33CD38}"/>
          </ac:cxnSpMkLst>
        </pc:cxnChg>
      </pc:sldChg>
      <pc:sldChg chg="addSp delSp modSp mod modAnim delCm modCm">
        <pc:chgData name="Antoine Maier" userId="fa3aae53916950fd" providerId="LiveId" clId="{D8F32FBC-F9BE-43D9-B4C2-0C2474444D65}" dt="2024-02-25T19:57:17.705" v="6743" actId="1038"/>
        <pc:sldMkLst>
          <pc:docMk/>
          <pc:sldMk cId="477254645" sldId="297"/>
        </pc:sldMkLst>
        <pc:spChg chg="mod ord">
          <ac:chgData name="Antoine Maier" userId="fa3aae53916950fd" providerId="LiveId" clId="{D8F32FBC-F9BE-43D9-B4C2-0C2474444D65}" dt="2024-02-25T19:31:55.371" v="6580" actId="1036"/>
          <ac:spMkLst>
            <pc:docMk/>
            <pc:sldMk cId="477254645" sldId="297"/>
            <ac:spMk id="12" creationId="{3BA23571-411C-166E-6A3D-BBC797416EC7}"/>
          </ac:spMkLst>
        </pc:spChg>
        <pc:picChg chg="add mod">
          <ac:chgData name="Antoine Maier" userId="fa3aae53916950fd" providerId="LiveId" clId="{D8F32FBC-F9BE-43D9-B4C2-0C2474444D65}" dt="2024-02-25T19:57:17.705" v="6743" actId="1038"/>
          <ac:picMkLst>
            <pc:docMk/>
            <pc:sldMk cId="477254645" sldId="297"/>
            <ac:picMk id="8" creationId="{C5125B07-DFAF-3B67-CEAB-7A82759513AA}"/>
          </ac:picMkLst>
        </pc:picChg>
        <pc:picChg chg="del">
          <ac:chgData name="Antoine Maier" userId="fa3aae53916950fd" providerId="LiveId" clId="{D8F32FBC-F9BE-43D9-B4C2-0C2474444D65}" dt="2024-02-25T19:54:39.224" v="6737" actId="478"/>
          <ac:picMkLst>
            <pc:docMk/>
            <pc:sldMk cId="477254645" sldId="297"/>
            <ac:picMk id="60" creationId="{94B574F8-2F41-DBD5-00A2-880E1912FB07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Antoine Maier" userId="fa3aae53916950fd" providerId="LiveId" clId="{D8F32FBC-F9BE-43D9-B4C2-0C2474444D65}" dt="2024-02-25T19:31:06.629" v="6575"/>
              <pc2:cmMkLst xmlns:pc2="http://schemas.microsoft.com/office/powerpoint/2019/9/main/command">
                <pc:docMk/>
                <pc:sldMk cId="477254645" sldId="297"/>
                <pc2:cmMk id="{D611612B-2660-4478-8ED1-97E1021EBFC4}"/>
              </pc2:cmMkLst>
            </pc226:cmChg>
          </p:ext>
        </pc:extLst>
      </pc:sldChg>
      <pc:sldChg chg="modSp">
        <pc:chgData name="Antoine Maier" userId="fa3aae53916950fd" providerId="LiveId" clId="{D8F32FBC-F9BE-43D9-B4C2-0C2474444D65}" dt="2024-02-25T19:38:48.937" v="6633"/>
        <pc:sldMkLst>
          <pc:docMk/>
          <pc:sldMk cId="4293728560" sldId="298"/>
        </pc:sldMkLst>
        <pc:picChg chg="mod">
          <ac:chgData name="Antoine Maier" userId="fa3aae53916950fd" providerId="LiveId" clId="{D8F32FBC-F9BE-43D9-B4C2-0C2474444D65}" dt="2024-02-25T19:38:48.937" v="6633"/>
          <ac:picMkLst>
            <pc:docMk/>
            <pc:sldMk cId="4293728560" sldId="298"/>
            <ac:picMk id="3" creationId="{369F9EDA-D7AD-31D3-7115-77C00DF1A512}"/>
          </ac:picMkLst>
        </pc:picChg>
      </pc:sldChg>
      <pc:sldChg chg="new del">
        <pc:chgData name="Antoine Maier" userId="fa3aae53916950fd" providerId="LiveId" clId="{D8F32FBC-F9BE-43D9-B4C2-0C2474444D65}" dt="2024-02-25T13:14:16.017" v="6225" actId="47"/>
        <pc:sldMkLst>
          <pc:docMk/>
          <pc:sldMk cId="1963613529" sldId="299"/>
        </pc:sldMkLst>
      </pc:sldChg>
      <pc:sldChg chg="addSp delSp modSp add mod">
        <pc:chgData name="Antoine Maier" userId="fa3aae53916950fd" providerId="LiveId" clId="{D8F32FBC-F9BE-43D9-B4C2-0C2474444D65}" dt="2024-02-25T13:20:02.330" v="6401"/>
        <pc:sldMkLst>
          <pc:docMk/>
          <pc:sldMk cId="3446178129" sldId="299"/>
        </pc:sldMkLst>
        <pc:spChg chg="mod">
          <ac:chgData name="Antoine Maier" userId="fa3aae53916950fd" providerId="LiveId" clId="{D8F32FBC-F9BE-43D9-B4C2-0C2474444D65}" dt="2024-02-25T13:16:16.270" v="6378" actId="20577"/>
          <ac:spMkLst>
            <pc:docMk/>
            <pc:sldMk cId="3446178129" sldId="299"/>
            <ac:spMk id="2" creationId="{DC5DE6B5-3413-9765-EFAF-2173E530493D}"/>
          </ac:spMkLst>
        </pc:spChg>
        <pc:spChg chg="del">
          <ac:chgData name="Antoine Maier" userId="fa3aae53916950fd" providerId="LiveId" clId="{D8F32FBC-F9BE-43D9-B4C2-0C2474444D65}" dt="2024-02-25T13:14:57.889" v="6229" actId="478"/>
          <ac:spMkLst>
            <pc:docMk/>
            <pc:sldMk cId="3446178129" sldId="299"/>
            <ac:spMk id="3" creationId="{58AEDF13-A7BA-3741-012D-B5726BF495BF}"/>
          </ac:spMkLst>
        </pc:spChg>
        <pc:spChg chg="add mod">
          <ac:chgData name="Antoine Maier" userId="fa3aae53916950fd" providerId="LiveId" clId="{D8F32FBC-F9BE-43D9-B4C2-0C2474444D65}" dt="2024-02-25T13:20:02.330" v="6401"/>
          <ac:spMkLst>
            <pc:docMk/>
            <pc:sldMk cId="3446178129" sldId="299"/>
            <ac:spMk id="6" creationId="{D592D676-BEC2-277F-2F96-D05D7500D119}"/>
          </ac:spMkLst>
        </pc:spChg>
        <pc:picChg chg="add mod">
          <ac:chgData name="Antoine Maier" userId="fa3aae53916950fd" providerId="LiveId" clId="{D8F32FBC-F9BE-43D9-B4C2-0C2474444D65}" dt="2024-02-25T13:15:09.240" v="6249" actId="1037"/>
          <ac:picMkLst>
            <pc:docMk/>
            <pc:sldMk cId="3446178129" sldId="299"/>
            <ac:picMk id="5" creationId="{E55DF4E2-4F3D-BE8C-5C6D-C8B419A74B07}"/>
          </ac:picMkLst>
        </pc:picChg>
      </pc:sldChg>
      <pc:sldChg chg="addSp modSp mod ord">
        <pc:chgData name="Antoine Maier" userId="fa3aae53916950fd" providerId="LiveId" clId="{D8F32FBC-F9BE-43D9-B4C2-0C2474444D65}" dt="2024-02-25T19:36:14.019" v="6631"/>
        <pc:sldMkLst>
          <pc:docMk/>
          <pc:sldMk cId="3265201380" sldId="300"/>
        </pc:sldMkLst>
        <pc:spChg chg="mod">
          <ac:chgData name="Antoine Maier" userId="fa3aae53916950fd" providerId="LiveId" clId="{D8F32FBC-F9BE-43D9-B4C2-0C2474444D65}" dt="2024-02-25T19:35:14.058" v="6629" actId="20577"/>
          <ac:spMkLst>
            <pc:docMk/>
            <pc:sldMk cId="3265201380" sldId="300"/>
            <ac:spMk id="2" creationId="{118D3DC6-84EA-5449-2E75-A4C0DA1BD041}"/>
          </ac:spMkLst>
        </pc:spChg>
        <pc:spChg chg="add mod">
          <ac:chgData name="Antoine Maier" userId="fa3aae53916950fd" providerId="LiveId" clId="{D8F32FBC-F9BE-43D9-B4C2-0C2474444D65}" dt="2024-02-25T19:36:14.019" v="6631"/>
          <ac:spMkLst>
            <pc:docMk/>
            <pc:sldMk cId="3265201380" sldId="300"/>
            <ac:spMk id="3" creationId="{1D49AC6C-6755-08E4-9FB7-6E16C4AA2909}"/>
          </ac:spMkLst>
        </pc:spChg>
      </pc:sldChg>
      <pc:sldChg chg="addSp delSp modSp mod">
        <pc:chgData name="Antoine Maier" userId="fa3aae53916950fd" providerId="LiveId" clId="{D8F32FBC-F9BE-43D9-B4C2-0C2474444D65}" dt="2024-02-25T19:44:21.981" v="6673" actId="1035"/>
        <pc:sldMkLst>
          <pc:docMk/>
          <pc:sldMk cId="2267616834" sldId="301"/>
        </pc:sldMkLst>
        <pc:spChg chg="ord">
          <ac:chgData name="Antoine Maier" userId="fa3aae53916950fd" providerId="LiveId" clId="{D8F32FBC-F9BE-43D9-B4C2-0C2474444D65}" dt="2024-02-25T19:41:46.333" v="6638" actId="166"/>
          <ac:spMkLst>
            <pc:docMk/>
            <pc:sldMk cId="2267616834" sldId="301"/>
            <ac:spMk id="2" creationId="{1C67C38B-2F2F-5E6E-FD10-2070907E79C5}"/>
          </ac:spMkLst>
        </pc:spChg>
        <pc:spChg chg="add mod">
          <ac:chgData name="Antoine Maier" userId="fa3aae53916950fd" providerId="LiveId" clId="{D8F32FBC-F9BE-43D9-B4C2-0C2474444D65}" dt="2024-02-25T19:44:21.981" v="6673" actId="1035"/>
          <ac:spMkLst>
            <pc:docMk/>
            <pc:sldMk cId="2267616834" sldId="301"/>
            <ac:spMk id="5" creationId="{EC35B0AE-C30F-23B5-68FF-7E63E2ADC26A}"/>
          </ac:spMkLst>
        </pc:spChg>
        <pc:spChg chg="add mod">
          <ac:chgData name="Antoine Maier" userId="fa3aae53916950fd" providerId="LiveId" clId="{D8F32FBC-F9BE-43D9-B4C2-0C2474444D65}" dt="2024-02-25T19:44:21.981" v="6673" actId="1035"/>
          <ac:spMkLst>
            <pc:docMk/>
            <pc:sldMk cId="2267616834" sldId="301"/>
            <ac:spMk id="7" creationId="{80DA972B-1976-1BDF-1E6C-F19EDB86F82A}"/>
          </ac:spMkLst>
        </pc:spChg>
        <pc:spChg chg="del">
          <ac:chgData name="Antoine Maier" userId="fa3aae53916950fd" providerId="LiveId" clId="{D8F32FBC-F9BE-43D9-B4C2-0C2474444D65}" dt="2024-02-25T19:41:13.211" v="6634" actId="478"/>
          <ac:spMkLst>
            <pc:docMk/>
            <pc:sldMk cId="2267616834" sldId="301"/>
            <ac:spMk id="9" creationId="{4AB0D0A5-EF44-3A6F-CB82-B168152CA36C}"/>
          </ac:spMkLst>
        </pc:spChg>
        <pc:picChg chg="mod">
          <ac:chgData name="Antoine Maier" userId="fa3aae53916950fd" providerId="LiveId" clId="{D8F32FBC-F9BE-43D9-B4C2-0C2474444D65}" dt="2024-02-25T19:43:51.746" v="6668" actId="14100"/>
          <ac:picMkLst>
            <pc:docMk/>
            <pc:sldMk cId="2267616834" sldId="301"/>
            <ac:picMk id="3" creationId="{3D586432-0A83-6D13-EAFB-7372EC1F7E45}"/>
          </ac:picMkLst>
        </pc:picChg>
        <pc:picChg chg="add mod">
          <ac:chgData name="Antoine Maier" userId="fa3aae53916950fd" providerId="LiveId" clId="{D8F32FBC-F9BE-43D9-B4C2-0C2474444D65}" dt="2024-02-25T19:43:33.289" v="6644" actId="1076"/>
          <ac:picMkLst>
            <pc:docMk/>
            <pc:sldMk cId="2267616834" sldId="301"/>
            <ac:picMk id="6" creationId="{8E25FC26-E043-FCCC-A192-BE7233173D04}"/>
          </ac:picMkLst>
        </pc:picChg>
      </pc:sldChg>
      <pc:sldChg chg="modSp mod">
        <pc:chgData name="Antoine Maier" userId="fa3aae53916950fd" providerId="LiveId" clId="{D8F32FBC-F9BE-43D9-B4C2-0C2474444D65}" dt="2024-02-25T20:06:16.183" v="6935" actId="20577"/>
        <pc:sldMkLst>
          <pc:docMk/>
          <pc:sldMk cId="1421120692" sldId="302"/>
        </pc:sldMkLst>
        <pc:graphicFrameChg chg="modGraphic">
          <ac:chgData name="Antoine Maier" userId="fa3aae53916950fd" providerId="LiveId" clId="{D8F32FBC-F9BE-43D9-B4C2-0C2474444D65}" dt="2024-02-25T20:06:16.183" v="6935" actId="20577"/>
          <ac:graphicFrameMkLst>
            <pc:docMk/>
            <pc:sldMk cId="1421120692" sldId="302"/>
            <ac:graphicFrameMk id="4" creationId="{19067417-0CE9-D15A-C20A-D024C7D1E2C0}"/>
          </ac:graphicFrameMkLst>
        </pc:graphicFrameChg>
      </pc:sldChg>
      <pc:sldChg chg="addSp delSp modSp add mod">
        <pc:chgData name="Antoine Maier" userId="fa3aae53916950fd" providerId="LiveId" clId="{D8F32FBC-F9BE-43D9-B4C2-0C2474444D65}" dt="2024-02-25T20:14:49.084" v="6942" actId="6549"/>
        <pc:sldMkLst>
          <pc:docMk/>
          <pc:sldMk cId="4054709334" sldId="303"/>
        </pc:sldMkLst>
        <pc:spChg chg="mod">
          <ac:chgData name="Antoine Maier" userId="fa3aae53916950fd" providerId="LiveId" clId="{D8F32FBC-F9BE-43D9-B4C2-0C2474444D65}" dt="2024-02-25T20:14:49.084" v="6942" actId="6549"/>
          <ac:spMkLst>
            <pc:docMk/>
            <pc:sldMk cId="4054709334" sldId="303"/>
            <ac:spMk id="2" creationId="{62AE8A2A-38D2-0A46-69A6-CDC9DFD44186}"/>
          </ac:spMkLst>
        </pc:spChg>
        <pc:picChg chg="add del mod">
          <ac:chgData name="Antoine Maier" userId="fa3aae53916950fd" providerId="LiveId" clId="{D8F32FBC-F9BE-43D9-B4C2-0C2474444D65}" dt="2024-02-25T20:03:31.029" v="6827" actId="478"/>
          <ac:picMkLst>
            <pc:docMk/>
            <pc:sldMk cId="4054709334" sldId="303"/>
            <ac:picMk id="1026" creationId="{FA8CCF85-6F6A-97C0-08DB-926FB8194A52}"/>
          </ac:picMkLst>
        </pc:picChg>
      </pc:sldChg>
    </pc:docChg>
  </pc:docChgLst>
</pc:chgInfo>
</file>

<file path=ppt/comments/modernComment_114_711C45E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339BAA4-B43C-4CDB-A489-2571A714D95B}" authorId="{3C7CD14E-DAE8-842E-888F-1096F290C1F5}" status="resolved" created="2024-02-24T22:02:55.856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97678313" sldId="276"/>
      <ac:picMk id="8" creationId="{0C9E7ACE-1219-A5C7-01E6-138DFD5CB366}"/>
    </ac:deMkLst>
    <p188:txBody>
      <a:bodyPr/>
      <a:lstStyle/>
      <a:p>
        <a:r>
          <a:rPr lang="fr-CH"/>
          <a:t>Cacher le "a" en haut à gauche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D5174-554A-433A-BCD9-74EC7948F027}" type="datetimeFigureOut">
              <a:rPr lang="fr-CH" smtClean="0"/>
              <a:t>25.02.2024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47383-73EE-44CA-9371-12B6697DB0A2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08465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47383-73EE-44CA-9371-12B6697DB0A2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36740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47383-73EE-44CA-9371-12B6697DB0A2}" type="slidenum">
              <a:rPr lang="fr-CH" smtClean="0"/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3308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47383-73EE-44CA-9371-12B6697DB0A2}" type="slidenum">
              <a:rPr lang="fr-CH" smtClean="0"/>
              <a:t>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60107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47383-73EE-44CA-9371-12B6697DB0A2}" type="slidenum">
              <a:rPr lang="fr-CH" smtClean="0"/>
              <a:t>25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64802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713B-3C84-A92E-BE86-E08F3C418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301963-9D68-64EA-12A7-660EA7669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CEC01-A645-FAC4-0EA1-C0CBCA652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6BE42-3EB3-4CD9-8FA9-9D6D835CF27B}" type="datetime1">
              <a:rPr lang="fr-CH" smtClean="0"/>
              <a:t>25.02.2024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9E6FF-5A34-B44C-2764-79AF7ED00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B4927-DC96-F495-56D7-7C27091C9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C4D6-F734-457C-9B8E-90193E23CB58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88596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E101-0814-135D-7724-BEAFBB33A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BDF9B1-6969-A8AA-41AF-90DC4EEDF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2350E-AA13-14AC-1094-40806C9E4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D7A2-9507-4C83-8607-4C6ECB6D1D53}" type="datetime1">
              <a:rPr lang="fr-CH" smtClean="0"/>
              <a:t>25.02.2024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E1069-DE30-2FBE-8193-733DAD322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8CB8D-4052-221C-039C-4D7B36196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C4D6-F734-457C-9B8E-90193E23CB58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74253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5E173-0985-DF31-9733-E922D092C4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8049BB-760C-B614-A729-A2A50B4F1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9B428-A421-DF4F-A21F-008CDB44D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F36A0-9BA1-4C5A-8C7B-4B34DD13D7D6}" type="datetime1">
              <a:rPr lang="fr-CH" smtClean="0"/>
              <a:t>25.02.2024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BBC8A-87B7-1A23-ABE6-C66272084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397FD-5612-6443-4897-A11C6C9C2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C4D6-F734-457C-9B8E-90193E23CB58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78955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DC2A-1959-6967-9896-0F8A8BAB8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CBD91-FDE3-0F8C-4DE9-CFD074F44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4535A-6124-1D78-EC4A-3F6BCECE2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FC449-76D3-491D-A01C-1645B0D3E02B}" type="datetime1">
              <a:rPr lang="fr-CH" smtClean="0"/>
              <a:t>25.02.2024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780E4-C775-1A4B-2718-16C3EF309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0C34D-67F4-5B1A-5372-5D40395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C4D6-F734-457C-9B8E-90193E23CB58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36994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41D4D-9B8A-D355-3710-C4DF40A4D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2CD1F-8404-D065-3712-FE470BDB7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E7984-5C9A-E052-7F15-662F1DDB0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E9DA5-5138-485D-A424-AC51EACD60B8}" type="datetime1">
              <a:rPr lang="fr-CH" smtClean="0"/>
              <a:t>25.02.2024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87450-FA48-3C9D-BDAF-FE6E438FC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74CF9-F577-D99E-F0E4-1F19A136C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C4D6-F734-457C-9B8E-90193E23CB58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51364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476D-82FC-A8F5-CE15-7586F296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C7F80-0EB1-BAC5-C6AE-2CC7787A06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CA3FD6-DF80-70E1-9502-FACE0D4A6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42D1FD-FFC9-1229-E5F5-BAB0AAAD1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C343C-A514-4CC6-859B-AB2ECF4AB9AC}" type="datetime1">
              <a:rPr lang="fr-CH" smtClean="0"/>
              <a:t>25.02.2024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FB652-45DA-F20A-D198-62A277DA5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19360-FCB1-0DB5-17EC-72BE38136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C4D6-F734-457C-9B8E-90193E23CB58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76459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BADF9-440B-5282-F1F3-06D28E9D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60EBD-AB91-B6D8-2BBE-206C3A58B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78F23-E157-AA51-DD0F-ED6D794DB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1621C4-12E8-4D39-2E0E-03CEFE90EE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0BA25E-BEBA-AD03-52A3-6125C386F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E9F00A-2FE6-A699-9E9D-7817E2372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CE4F-9ECD-4F43-A0A0-435F9AFF26F8}" type="datetime1">
              <a:rPr lang="fr-CH" smtClean="0"/>
              <a:t>25.02.2024</a:t>
            </a:fld>
            <a:endParaRPr lang="fr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76F38-EB58-31C8-2703-84521D5CF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DF39D-7B4F-C705-5179-03086F07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C4D6-F734-457C-9B8E-90193E23CB58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01032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45A24-CCCF-0043-2149-B8668DF98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A158F-10AE-26CD-37FA-A93F5D4FE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E3EBA-AC29-4904-8B18-4CAAD91518E3}" type="datetime1">
              <a:rPr lang="fr-CH" smtClean="0"/>
              <a:t>25.02.2024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425E05-89FB-8058-DC02-1F70EA417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D60DD-9484-42F3-35D7-7A4F8F9BD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C4D6-F734-457C-9B8E-90193E23CB58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11532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560DA1-E9C1-68B9-FA92-D219E4515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A68DA-1C29-4FB0-974D-100D99733E21}" type="datetime1">
              <a:rPr lang="fr-CH" smtClean="0"/>
              <a:t>25.02.2024</a:t>
            </a:fld>
            <a:endParaRPr lang="fr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8B4A1-3680-169F-B569-7690F9366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63562-FEE1-F43D-3914-B489A885F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C4D6-F734-457C-9B8E-90193E23CB58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71298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38E7E-7C64-F703-E486-057E411E5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5CB53-165D-B600-DABF-42D1C438C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BD5844-FE49-4741-6456-23ACD561B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29627-E69C-A394-C820-8A325691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C0B0D-20C5-4B12-B78D-780214BCA766}" type="datetime1">
              <a:rPr lang="fr-CH" smtClean="0"/>
              <a:t>25.02.2024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F691B-A573-4A78-8EE7-0A6141C08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6DB54-BFC1-3374-4B19-2ED89959A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C4D6-F734-457C-9B8E-90193E23CB58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48420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1317D-46AB-954A-A0C2-E5EE569A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13AAB4-F9F5-D724-0CD2-591066904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ED797-1F3F-DDDE-24FC-8DE3A246A2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BCC635-5B1F-5FCC-CE26-0FC554B37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21CB-A491-49D0-9D9C-1FCAF604B1EC}" type="datetime1">
              <a:rPr lang="fr-CH" smtClean="0"/>
              <a:t>25.02.2024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399F1-D315-2852-C037-CB9BE71CB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5D3CC-9DDA-98BF-CF55-79BD8BF39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C4D6-F734-457C-9B8E-90193E23CB58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50917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DEC404-50FE-9BCF-4A68-2E08F1FD4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969F8-143E-DD39-3ADF-0C36FE8BE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154EF-D85D-EEDA-E214-5E797637B6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32F20D-9A14-4BE9-A898-7442C5B64EF2}" type="datetime1">
              <a:rPr lang="fr-CH" smtClean="0"/>
              <a:t>25.02.2024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28DEA-AD50-3233-E699-3DC5F9579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0D222-AD20-08DE-75AB-D2A708837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7FC4D6-F734-457C-9B8E-90193E23CB58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72499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1.png"/><Relationship Id="rId12" Type="http://schemas.openxmlformats.org/officeDocument/2006/relationships/image" Target="../media/image74.sv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hyperlink" Target="https://youtu.be/pqPL35mMfj0" TargetMode="External"/><Relationship Id="rId11" Type="http://schemas.openxmlformats.org/officeDocument/2006/relationships/image" Target="../media/image73.png"/><Relationship Id="rId5" Type="http://schemas.openxmlformats.org/officeDocument/2006/relationships/image" Target="../media/image70.png"/><Relationship Id="rId10" Type="http://schemas.openxmlformats.org/officeDocument/2006/relationships/image" Target="../media/image72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15.svg"/><Relationship Id="rId10" Type="http://schemas.openxmlformats.org/officeDocument/2006/relationships/image" Target="../media/image81.png"/><Relationship Id="rId4" Type="http://schemas.openxmlformats.org/officeDocument/2006/relationships/image" Target="../media/image14.png"/><Relationship Id="rId9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4.sv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73.png"/><Relationship Id="rId11" Type="http://schemas.openxmlformats.org/officeDocument/2006/relationships/image" Target="../media/image84.png"/><Relationship Id="rId5" Type="http://schemas.openxmlformats.org/officeDocument/2006/relationships/image" Target="../media/image70.png"/><Relationship Id="rId10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hyperlink" Target="https://youtu.be/95A3J68zQ0Q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microsoft.com/office/2018/10/relationships/comments" Target="../comments/modernComment_114_711C45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9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s://commons.wikimedia.org/w/index.php?curid=28353539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slide" Target="slide14.xml"/><Relationship Id="rId4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7.xml"/><Relationship Id="rId4" Type="http://schemas.openxmlformats.org/officeDocument/2006/relationships/image" Target="../media/image99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slide" Target="slide18.xml"/><Relationship Id="rId4" Type="http://schemas.openxmlformats.org/officeDocument/2006/relationships/image" Target="../media/image101.png"/><Relationship Id="rId9" Type="http://schemas.openxmlformats.org/officeDocument/2006/relationships/image" Target="../media/image10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youtube.com/watch?v=VXupZku6IEg" TargetMode="Externa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3.svg"/><Relationship Id="rId21" Type="http://schemas.openxmlformats.org/officeDocument/2006/relationships/image" Target="../media/image29.svg"/><Relationship Id="rId7" Type="http://schemas.openxmlformats.org/officeDocument/2006/relationships/image" Target="../media/image17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svg"/><Relationship Id="rId5" Type="http://schemas.openxmlformats.org/officeDocument/2006/relationships/image" Target="../media/image15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4.png"/><Relationship Id="rId9" Type="http://schemas.openxmlformats.org/officeDocument/2006/relationships/image" Target="../media/image7.sv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Ellipse 39">
            <a:extLst>
              <a:ext uri="{FF2B5EF4-FFF2-40B4-BE49-F238E27FC236}">
                <a16:creationId xmlns:a16="http://schemas.microsoft.com/office/drawing/2014/main" id="{3D10E247-A85E-96A2-57C3-C6F2B825BB05}"/>
              </a:ext>
            </a:extLst>
          </p:cNvPr>
          <p:cNvSpPr/>
          <p:nvPr/>
        </p:nvSpPr>
        <p:spPr>
          <a:xfrm>
            <a:off x="9409471" y="2744048"/>
            <a:ext cx="5239938" cy="5239938"/>
          </a:xfrm>
          <a:prstGeom prst="ellipse">
            <a:avLst/>
          </a:prstGeom>
          <a:noFill/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B299DA-DFA6-68BF-27CA-8AAB5592007C}"/>
              </a:ext>
            </a:extLst>
          </p:cNvPr>
          <p:cNvSpPr/>
          <p:nvPr/>
        </p:nvSpPr>
        <p:spPr>
          <a:xfrm>
            <a:off x="1889760" y="0"/>
            <a:ext cx="10302240" cy="6215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5FF9D-F418-8BF6-547E-DEBB1AC16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760" y="926635"/>
            <a:ext cx="8412480" cy="3770806"/>
          </a:xfrm>
          <a:noFill/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CH" sz="4400">
                <a:latin typeface="Grandview" panose="020B0502040204020203" pitchFamily="34" charset="0"/>
              </a:rPr>
              <a:t>Exploration of possible structure-based models of the mechanism of action of AAA+ ATPases</a:t>
            </a:r>
            <a:endParaRPr lang="fr-CH" sz="4400">
              <a:latin typeface="Grandview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DB69D-E49E-C374-689F-09AE1FD1D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6760" y="4949790"/>
            <a:ext cx="5618480" cy="129032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CH" b="1">
                <a:latin typeface="Grandview" panose="020B0502040204020203" pitchFamily="34" charset="0"/>
              </a:rPr>
              <a:t>Master’s project defense</a:t>
            </a:r>
            <a:r>
              <a:rPr lang="fr-FR" b="1">
                <a:latin typeface="Grandview" panose="020B0502040204020203" pitchFamily="34" charset="0"/>
              </a:rPr>
              <a:t> -</a:t>
            </a:r>
            <a:r>
              <a:rPr lang="en-CH" b="1">
                <a:latin typeface="Grandview" panose="020B0502040204020203" pitchFamily="34" charset="0"/>
              </a:rPr>
              <a:t> </a:t>
            </a:r>
            <a:r>
              <a:rPr lang="en-CH">
                <a:latin typeface="Grandview" panose="020B0502040204020203" pitchFamily="34" charset="0"/>
              </a:rPr>
              <a:t>Antoine Maier</a:t>
            </a:r>
          </a:p>
          <a:p>
            <a:pPr>
              <a:lnSpc>
                <a:spcPct val="100000"/>
              </a:lnSpc>
            </a:pPr>
            <a:r>
              <a:rPr lang="en-CH" b="1">
                <a:latin typeface="Grandview" panose="020B0502040204020203" pitchFamily="34" charset="0"/>
              </a:rPr>
              <a:t>Supervisor</a:t>
            </a:r>
            <a:r>
              <a:rPr lang="en-CH">
                <a:latin typeface="Grandview" panose="020B0502040204020203" pitchFamily="34" charset="0"/>
              </a:rPr>
              <a:t>: Prof. Paolo De Los Rios</a:t>
            </a:r>
          </a:p>
          <a:p>
            <a:pPr>
              <a:lnSpc>
                <a:spcPct val="100000"/>
              </a:lnSpc>
            </a:pPr>
            <a:r>
              <a:rPr lang="en-CH" b="1">
                <a:latin typeface="Grandview" panose="020B0502040204020203" pitchFamily="34" charset="0"/>
              </a:rPr>
              <a:t>External expert</a:t>
            </a:r>
            <a:r>
              <a:rPr lang="en-CH">
                <a:latin typeface="Grandview" panose="020B0502040204020203" pitchFamily="34" charset="0"/>
              </a:rPr>
              <a:t>: Prof. Francesco Piazza</a:t>
            </a:r>
            <a:endParaRPr lang="fr-CH">
              <a:latin typeface="Grandview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FE7D7B-C881-4F11-4D08-F7155F087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926635"/>
            <a:ext cx="1270000" cy="3695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B9C15AD-5128-F72F-5922-CFBCF26F5D71}"/>
              </a:ext>
            </a:extLst>
          </p:cNvPr>
          <p:cNvSpPr/>
          <p:nvPr/>
        </p:nvSpPr>
        <p:spPr>
          <a:xfrm>
            <a:off x="0" y="0"/>
            <a:ext cx="10302240" cy="6215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6746EB-1E81-FCC7-59A7-3062D34F33D0}"/>
              </a:ext>
            </a:extLst>
          </p:cNvPr>
          <p:cNvSpPr/>
          <p:nvPr/>
        </p:nvSpPr>
        <p:spPr>
          <a:xfrm>
            <a:off x="0" y="6236481"/>
            <a:ext cx="10302240" cy="6215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E9E8F15-A513-4BB7-64FA-BF5ADD644531}"/>
              </a:ext>
            </a:extLst>
          </p:cNvPr>
          <p:cNvSpPr/>
          <p:nvPr/>
        </p:nvSpPr>
        <p:spPr>
          <a:xfrm>
            <a:off x="1889760" y="6238246"/>
            <a:ext cx="10302240" cy="6215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AEFB4CEC-C471-2C1A-CFC1-8B7D1E833D28}"/>
              </a:ext>
            </a:extLst>
          </p:cNvPr>
          <p:cNvSpPr/>
          <p:nvPr/>
        </p:nvSpPr>
        <p:spPr>
          <a:xfrm>
            <a:off x="-2247490" y="-2817555"/>
            <a:ext cx="5239938" cy="5239938"/>
          </a:xfrm>
          <a:prstGeom prst="ellipse">
            <a:avLst/>
          </a:prstGeom>
          <a:noFill/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12771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A6EB8-B76A-3789-B495-0FE10B591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Ellipse 39">
            <a:extLst>
              <a:ext uri="{FF2B5EF4-FFF2-40B4-BE49-F238E27FC236}">
                <a16:creationId xmlns:a16="http://schemas.microsoft.com/office/drawing/2014/main" id="{2FA1C12A-BA25-148A-C58F-8C18B211091F}"/>
              </a:ext>
            </a:extLst>
          </p:cNvPr>
          <p:cNvSpPr/>
          <p:nvPr/>
        </p:nvSpPr>
        <p:spPr>
          <a:xfrm>
            <a:off x="8027239" y="3229318"/>
            <a:ext cx="5239938" cy="5239938"/>
          </a:xfrm>
          <a:prstGeom prst="ellipse">
            <a:avLst/>
          </a:prstGeom>
          <a:noFill/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FFCF24-693F-AD3F-7795-0DC845B46AF2}"/>
              </a:ext>
            </a:extLst>
          </p:cNvPr>
          <p:cNvSpPr/>
          <p:nvPr/>
        </p:nvSpPr>
        <p:spPr>
          <a:xfrm>
            <a:off x="1889760" y="0"/>
            <a:ext cx="10302240" cy="6215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3CABF7-3BBE-5BD4-12D8-E4D7C715D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760" y="1761887"/>
            <a:ext cx="8412480" cy="2529923"/>
          </a:xfrm>
          <a:noFill/>
          <a:ln>
            <a:solidFill>
              <a:schemeClr val="tx1"/>
            </a:solidFill>
          </a:ln>
        </p:spPr>
        <p:txBody>
          <a:bodyPr anchor="ctr">
            <a:spAutoFit/>
          </a:bodyPr>
          <a:lstStyle/>
          <a:p>
            <a:r>
              <a:rPr lang="fr-FR" sz="8800">
                <a:latin typeface="Grandview" panose="020B0502040204020203" pitchFamily="34" charset="0"/>
              </a:rPr>
              <a:t>Translocation </a:t>
            </a:r>
            <a:r>
              <a:rPr lang="fr-FR" sz="8800" err="1">
                <a:latin typeface="Grandview" panose="020B0502040204020203" pitchFamily="34" charset="0"/>
              </a:rPr>
              <a:t>models</a:t>
            </a:r>
            <a:endParaRPr lang="fr-CH" sz="8800">
              <a:latin typeface="Grandview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47CF6A3-356B-58E2-63A9-203F724183FB}"/>
              </a:ext>
            </a:extLst>
          </p:cNvPr>
          <p:cNvSpPr/>
          <p:nvPr/>
        </p:nvSpPr>
        <p:spPr>
          <a:xfrm>
            <a:off x="0" y="0"/>
            <a:ext cx="10302240" cy="6215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C2E6C7-F3DB-7646-6DE0-770FE5571A7D}"/>
              </a:ext>
            </a:extLst>
          </p:cNvPr>
          <p:cNvSpPr/>
          <p:nvPr/>
        </p:nvSpPr>
        <p:spPr>
          <a:xfrm>
            <a:off x="0" y="6236481"/>
            <a:ext cx="10302240" cy="6215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868124E-6F0F-0CCA-663D-49F9BAE8E372}"/>
              </a:ext>
            </a:extLst>
          </p:cNvPr>
          <p:cNvSpPr/>
          <p:nvPr/>
        </p:nvSpPr>
        <p:spPr>
          <a:xfrm>
            <a:off x="1889760" y="6238246"/>
            <a:ext cx="10302240" cy="6215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B1182499-9123-EDBD-4A5C-536A59596802}"/>
              </a:ext>
            </a:extLst>
          </p:cNvPr>
          <p:cNvSpPr/>
          <p:nvPr/>
        </p:nvSpPr>
        <p:spPr>
          <a:xfrm>
            <a:off x="-2861193" y="-2213087"/>
            <a:ext cx="5239938" cy="5239938"/>
          </a:xfrm>
          <a:prstGeom prst="ellipse">
            <a:avLst/>
          </a:prstGeom>
          <a:noFill/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8861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7740E-0EC2-616B-D00D-D23810D5B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DA905072-E8C6-54BB-083B-B676B7F43160}"/>
              </a:ext>
            </a:extLst>
          </p:cNvPr>
          <p:cNvSpPr txBox="1">
            <a:spLocks/>
          </p:cNvSpPr>
          <p:nvPr/>
        </p:nvSpPr>
        <p:spPr>
          <a:xfrm>
            <a:off x="1044227" y="4785502"/>
            <a:ext cx="10449808" cy="193899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 anchor="ctr" anchorCtr="1">
            <a:spAutoFit/>
          </a:bodyPr>
          <a:lstStyle>
            <a:defPPr>
              <a:defRPr lang="fr-FR"/>
            </a:defPPr>
            <a:lvl1pPr algn="ctr">
              <a:defRPr sz="2000">
                <a:latin typeface="Grandview" panose="020B0502040204020203" pitchFamily="34" charset="0"/>
              </a:defRPr>
            </a:lvl1pPr>
          </a:lstStyle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en-CH"/>
          </a:p>
          <a:p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60C7A-4924-0E9F-1136-8B64D1803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435" y="362827"/>
            <a:ext cx="10515600" cy="1032241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CH">
                <a:latin typeface="Grandview" panose="020B0502040204020203" pitchFamily="34" charset="0"/>
              </a:rPr>
              <a:t>Coarse-grained modeling</a:t>
            </a:r>
            <a:endParaRPr lang="fr-CH">
              <a:latin typeface="Grandview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A761F-4E40-1F02-28CE-64F8AECCD5E5}"/>
              </a:ext>
            </a:extLst>
          </p:cNvPr>
          <p:cNvSpPr txBox="1"/>
          <p:nvPr/>
        </p:nvSpPr>
        <p:spPr>
          <a:xfrm>
            <a:off x="1434751" y="1665262"/>
            <a:ext cx="301662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H" sz="2400">
                <a:latin typeface="Grandview" panose="020B0502040204020203" pitchFamily="34" charset="0"/>
              </a:rPr>
              <a:t>ATP- or ADP-bound</a:t>
            </a:r>
            <a:endParaRPr lang="fr-CH" sz="2400">
              <a:latin typeface="Grandview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DCACE4-74A3-8337-C598-BA0ABD59FDC4}"/>
              </a:ext>
            </a:extLst>
          </p:cNvPr>
          <p:cNvGrpSpPr/>
          <p:nvPr/>
        </p:nvGrpSpPr>
        <p:grpSpPr>
          <a:xfrm>
            <a:off x="4841099" y="1466535"/>
            <a:ext cx="2509801" cy="2746184"/>
            <a:chOff x="1300480" y="2091581"/>
            <a:chExt cx="2039674" cy="2231778"/>
          </a:xfrm>
          <a:solidFill>
            <a:srgbClr val="FF0000"/>
          </a:solidFill>
          <a:effectLst/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F0AE234-3B4E-E8C4-8DA5-0DAA33DE23A0}"/>
                </a:ext>
              </a:extLst>
            </p:cNvPr>
            <p:cNvSpPr/>
            <p:nvPr/>
          </p:nvSpPr>
          <p:spPr>
            <a:xfrm>
              <a:off x="1949477" y="2091581"/>
              <a:ext cx="741680" cy="74168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4F9387D-61EE-8E0E-E697-8D2114C5067C}"/>
                </a:ext>
              </a:extLst>
            </p:cNvPr>
            <p:cNvSpPr/>
            <p:nvPr/>
          </p:nvSpPr>
          <p:spPr>
            <a:xfrm>
              <a:off x="1300480" y="2466838"/>
              <a:ext cx="741680" cy="74168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91B4774-4591-E79F-89D6-E669E0C9707C}"/>
                </a:ext>
              </a:extLst>
            </p:cNvPr>
            <p:cNvSpPr/>
            <p:nvPr/>
          </p:nvSpPr>
          <p:spPr>
            <a:xfrm>
              <a:off x="1300480" y="3208518"/>
              <a:ext cx="741680" cy="74168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C0F1A7-6374-6AF3-E961-4615E0EBD3CB}"/>
                </a:ext>
              </a:extLst>
            </p:cNvPr>
            <p:cNvSpPr/>
            <p:nvPr/>
          </p:nvSpPr>
          <p:spPr>
            <a:xfrm>
              <a:off x="2598474" y="2466838"/>
              <a:ext cx="741680" cy="741680"/>
            </a:xfrm>
            <a:prstGeom prst="ellipse">
              <a:avLst/>
            </a:prstGeom>
            <a:grpFill/>
            <a:ln w="12700">
              <a:solidFill>
                <a:schemeClr val="tx1">
                  <a:alpha val="50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391C44-883B-B06F-A2A9-80CF3A2351F8}"/>
                </a:ext>
              </a:extLst>
            </p:cNvPr>
            <p:cNvSpPr/>
            <p:nvPr/>
          </p:nvSpPr>
          <p:spPr>
            <a:xfrm>
              <a:off x="2598474" y="3208518"/>
              <a:ext cx="741680" cy="74168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43F28A2-E8F7-142C-F682-5C02FDA53BFC}"/>
                </a:ext>
              </a:extLst>
            </p:cNvPr>
            <p:cNvSpPr/>
            <p:nvPr/>
          </p:nvSpPr>
          <p:spPr>
            <a:xfrm>
              <a:off x="1949477" y="3581679"/>
              <a:ext cx="741680" cy="741680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4D98B2E-BB6D-462C-834E-9006BD1A17BC}"/>
              </a:ext>
            </a:extLst>
          </p:cNvPr>
          <p:cNvCxnSpPr>
            <a:cxnSpLocks/>
            <a:endCxn id="3" idx="2"/>
          </p:cNvCxnSpPr>
          <p:nvPr/>
        </p:nvCxnSpPr>
        <p:spPr>
          <a:xfrm rot="10800000">
            <a:off x="2943062" y="2126927"/>
            <a:ext cx="2354352" cy="259116"/>
          </a:xfrm>
          <a:prstGeom prst="bentConnector2">
            <a:avLst/>
          </a:prstGeom>
          <a:ln w="31750" cap="flat">
            <a:solidFill>
              <a:schemeClr val="tx1"/>
            </a:solidFill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5F971AF-53DC-DBE7-467E-7898E5F4D67A}"/>
              </a:ext>
            </a:extLst>
          </p:cNvPr>
          <p:cNvSpPr txBox="1"/>
          <p:nvPr/>
        </p:nvSpPr>
        <p:spPr>
          <a:xfrm>
            <a:off x="7171366" y="4546173"/>
            <a:ext cx="180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>
            <a:defPPr>
              <a:defRPr lang="fr-FR"/>
            </a:defPPr>
            <a:lvl1pPr algn="ctr">
              <a:defRPr sz="2000">
                <a:latin typeface="Grandview" panose="020B0502040204020203" pitchFamily="34" charset="0"/>
              </a:defRPr>
            </a:lvl1pPr>
          </a:lstStyle>
          <a:p>
            <a:r>
              <a:rPr lang="en-CH"/>
              <a:t>ADP</a:t>
            </a:r>
            <a:r>
              <a:rPr lang="en-CH">
                <a:sym typeface="Wingdings" panose="05000000000000000000" pitchFamily="2" charset="2"/>
              </a:rPr>
              <a:t></a:t>
            </a:r>
            <a:r>
              <a:rPr lang="en-CH"/>
              <a:t>ATP</a:t>
            </a:r>
          </a:p>
          <a:p>
            <a:r>
              <a:rPr lang="en-CH"/>
              <a:t>exchange</a:t>
            </a:r>
            <a:endParaRPr lang="fr-C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EB0B9A-E180-19F7-376B-4EC86B2A8A45}"/>
              </a:ext>
            </a:extLst>
          </p:cNvPr>
          <p:cNvSpPr txBox="1"/>
          <p:nvPr/>
        </p:nvSpPr>
        <p:spPr>
          <a:xfrm>
            <a:off x="9541048" y="4548581"/>
            <a:ext cx="180000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alpha val="50000"/>
              </a:schemeClr>
            </a:solidFill>
          </a:ln>
        </p:spPr>
        <p:txBody>
          <a:bodyPr wrap="square" rtlCol="0" anchor="ctr" anchorCtr="1">
            <a:spAutoFit/>
          </a:bodyPr>
          <a:lstStyle>
            <a:defPPr>
              <a:defRPr lang="fr-FR"/>
            </a:defPPr>
            <a:lvl1pPr algn="ctr">
              <a:defRPr sz="2000">
                <a:latin typeface="Grandview" panose="020B0502040204020203" pitchFamily="34" charset="0"/>
              </a:defRPr>
            </a:lvl1pPr>
          </a:lstStyle>
          <a:p>
            <a:r>
              <a:rPr lang="en-CH">
                <a:solidFill>
                  <a:schemeClr val="tx1">
                    <a:alpha val="50000"/>
                  </a:schemeClr>
                </a:solidFill>
              </a:rPr>
              <a:t>etc</a:t>
            </a:r>
            <a:endParaRPr lang="fr-CH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6A529A04-78D8-4B87-5B31-2B0B2ACE9FA4}"/>
              </a:ext>
            </a:extLst>
          </p:cNvPr>
          <p:cNvSpPr/>
          <p:nvPr/>
        </p:nvSpPr>
        <p:spPr>
          <a:xfrm>
            <a:off x="10181643" y="-1810938"/>
            <a:ext cx="5239938" cy="5239938"/>
          </a:xfrm>
          <a:prstGeom prst="ellipse">
            <a:avLst/>
          </a:prstGeom>
          <a:noFill/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4B17FDD9-A982-DFB5-E56A-34107C60BB18}"/>
              </a:ext>
            </a:extLst>
          </p:cNvPr>
          <p:cNvGrpSpPr/>
          <p:nvPr/>
        </p:nvGrpSpPr>
        <p:grpSpPr>
          <a:xfrm>
            <a:off x="1578586" y="5342837"/>
            <a:ext cx="9446881" cy="1168837"/>
            <a:chOff x="1082121" y="5343440"/>
            <a:chExt cx="8581775" cy="10618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A55C0F-5809-026F-B446-67F36A7676C4}"/>
                </a:ext>
              </a:extLst>
            </p:cNvPr>
            <p:cNvSpPr/>
            <p:nvPr/>
          </p:nvSpPr>
          <p:spPr>
            <a:xfrm>
              <a:off x="1082121" y="5357118"/>
              <a:ext cx="1034445" cy="1034445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2000" b="1">
                  <a:solidFill>
                    <a:schemeClr val="bg1"/>
                  </a:solidFill>
                  <a:effectLst>
                    <a:outerShdw blurRad="50800" dist="63500" dir="2700000" algn="tl" rotWithShape="0">
                      <a:prstClr val="black">
                        <a:alpha val="60000"/>
                      </a:prstClr>
                    </a:outerShdw>
                  </a:effectLst>
                  <a:latin typeface="Grandview" panose="020B0502040204020203" pitchFamily="34" charset="0"/>
                </a:rPr>
                <a:t>ATP</a:t>
              </a:r>
              <a:endParaRPr lang="fr-CH" b="1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60000"/>
                    </a:prstClr>
                  </a:outerShdw>
                </a:effectLst>
                <a:latin typeface="Grandview" panose="020B0502040204020203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625866D-A3E7-931B-6395-395AAD61DDC3}"/>
                </a:ext>
              </a:extLst>
            </p:cNvPr>
            <p:cNvSpPr/>
            <p:nvPr/>
          </p:nvSpPr>
          <p:spPr>
            <a:xfrm>
              <a:off x="3234594" y="5357118"/>
              <a:ext cx="1034445" cy="1034445"/>
            </a:xfrm>
            <a:prstGeom prst="ellipse">
              <a:avLst/>
            </a:prstGeom>
            <a:solidFill>
              <a:srgbClr val="FF9F9F"/>
            </a:solidFill>
            <a:ln w="12700">
              <a:solidFill>
                <a:schemeClr val="bg1">
                  <a:lumMod val="7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2000" b="1">
                  <a:solidFill>
                    <a:schemeClr val="bg1"/>
                  </a:solidFill>
                  <a:effectLst>
                    <a:outerShdw blurRad="508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Grandview" panose="020B0502040204020203" pitchFamily="34" charset="0"/>
                </a:rPr>
                <a:t>ADP</a:t>
              </a:r>
              <a:endParaRPr lang="fr-CH" sz="2000" b="1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Grandview" panose="020B0502040204020203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51B58DF-9BC3-3759-06E6-35402EB5A6AB}"/>
                </a:ext>
              </a:extLst>
            </p:cNvPr>
            <p:cNvSpPr/>
            <p:nvPr/>
          </p:nvSpPr>
          <p:spPr>
            <a:xfrm>
              <a:off x="5387067" y="5357118"/>
              <a:ext cx="1034445" cy="1034445"/>
            </a:xfrm>
            <a:prstGeom prst="ellipse">
              <a:avLst/>
            </a:prstGeom>
            <a:solidFill>
              <a:srgbClr val="FF9F9F"/>
            </a:solidFill>
            <a:ln w="12700">
              <a:solidFill>
                <a:schemeClr val="bg1">
                  <a:lumMod val="7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2000" b="1">
                  <a:solidFill>
                    <a:schemeClr val="bg1"/>
                  </a:solidFill>
                  <a:effectLst>
                    <a:outerShdw blurRad="50800"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Grandview" panose="020B0502040204020203" pitchFamily="34" charset="0"/>
                </a:rPr>
                <a:t>ADP</a:t>
              </a:r>
              <a:endParaRPr lang="fr-CH" sz="2000" b="1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Grandview" panose="020B0502040204020203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793B9E3-76DF-62EA-59AF-8F51C51B7D87}"/>
                </a:ext>
              </a:extLst>
            </p:cNvPr>
            <p:cNvSpPr/>
            <p:nvPr/>
          </p:nvSpPr>
          <p:spPr>
            <a:xfrm>
              <a:off x="7539540" y="5357118"/>
              <a:ext cx="1034445" cy="1034445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2000" b="1">
                  <a:solidFill>
                    <a:schemeClr val="bg1"/>
                  </a:solidFill>
                  <a:effectLst>
                    <a:outerShdw blurRad="50800" dist="63500" dir="2700000" algn="tl" rotWithShape="0">
                      <a:prstClr val="black">
                        <a:alpha val="60000"/>
                      </a:prstClr>
                    </a:outerShdw>
                  </a:effectLst>
                  <a:latin typeface="Grandview" panose="020B0502040204020203" pitchFamily="34" charset="0"/>
                </a:rPr>
                <a:t>ATP</a:t>
              </a:r>
              <a:endParaRPr lang="fr-CH" sz="2000" b="1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60000"/>
                    </a:prstClr>
                  </a:outerShdw>
                </a:effectLst>
                <a:latin typeface="Grandview" panose="020B0502040204020203" pitchFamily="34" charset="0"/>
              </a:endParaRPr>
            </a:p>
          </p:txBody>
        </p:sp>
        <p:pic>
          <p:nvPicPr>
            <p:cNvPr id="37" name="Graphique 36" descr="Flèche vers la droite contour">
              <a:extLst>
                <a:ext uri="{FF2B5EF4-FFF2-40B4-BE49-F238E27FC236}">
                  <a16:creationId xmlns:a16="http://schemas.microsoft.com/office/drawing/2014/main" id="{5FC69791-2006-4D00-8C9B-48FA93F06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44680" y="5343440"/>
              <a:ext cx="1061800" cy="1061800"/>
            </a:xfrm>
            <a:prstGeom prst="rect">
              <a:avLst/>
            </a:prstGeom>
          </p:spPr>
        </p:pic>
        <p:pic>
          <p:nvPicPr>
            <p:cNvPr id="44" name="Graphique 43" descr="Flèche vers la droite contour">
              <a:extLst>
                <a:ext uri="{FF2B5EF4-FFF2-40B4-BE49-F238E27FC236}">
                  <a16:creationId xmlns:a16="http://schemas.microsoft.com/office/drawing/2014/main" id="{8A43753D-15C3-2D71-9630-8C4946852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97153" y="5343440"/>
              <a:ext cx="1061800" cy="1061800"/>
            </a:xfrm>
            <a:prstGeom prst="rect">
              <a:avLst/>
            </a:prstGeom>
          </p:spPr>
        </p:pic>
        <p:pic>
          <p:nvPicPr>
            <p:cNvPr id="45" name="Graphique 44" descr="Flèche vers la droite contour">
              <a:extLst>
                <a:ext uri="{FF2B5EF4-FFF2-40B4-BE49-F238E27FC236}">
                  <a16:creationId xmlns:a16="http://schemas.microsoft.com/office/drawing/2014/main" id="{8C8338E1-D489-73BE-619B-11D301EF5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49626" y="5343440"/>
              <a:ext cx="1061800" cy="1061800"/>
            </a:xfrm>
            <a:prstGeom prst="rect">
              <a:avLst/>
            </a:prstGeom>
          </p:spPr>
        </p:pic>
        <p:pic>
          <p:nvPicPr>
            <p:cNvPr id="46" name="Graphique 45" descr="Flèche vers la droite contour">
              <a:extLst>
                <a:ext uri="{FF2B5EF4-FFF2-40B4-BE49-F238E27FC236}">
                  <a16:creationId xmlns:a16="http://schemas.microsoft.com/office/drawing/2014/main" id="{9F66DB8A-444B-8EC5-8907-743FD1821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02096" y="5343440"/>
              <a:ext cx="1061800" cy="106180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5F437AA-D7B5-24B7-F235-52715A8B8188}"/>
              </a:ext>
            </a:extLst>
          </p:cNvPr>
          <p:cNvSpPr txBox="1"/>
          <p:nvPr/>
        </p:nvSpPr>
        <p:spPr>
          <a:xfrm>
            <a:off x="2433352" y="4546173"/>
            <a:ext cx="179865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>
            <a:defPPr>
              <a:defRPr lang="fr-FR"/>
            </a:defPPr>
            <a:lvl1pPr algn="ctr">
              <a:defRPr sz="2000">
                <a:latin typeface="Grandview" panose="020B0502040204020203" pitchFamily="34" charset="0"/>
              </a:defRPr>
            </a:lvl1pPr>
          </a:lstStyle>
          <a:p>
            <a:r>
              <a:rPr lang="en-CH"/>
              <a:t>ATP hydrolysis</a:t>
            </a:r>
            <a:endParaRPr lang="fr-CH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6BFCE8-25DC-D959-A324-77B70FCA50F6}"/>
              </a:ext>
            </a:extLst>
          </p:cNvPr>
          <p:cNvSpPr txBox="1">
            <a:spLocks/>
          </p:cNvSpPr>
          <p:nvPr/>
        </p:nvSpPr>
        <p:spPr>
          <a:xfrm>
            <a:off x="4801684" y="4546173"/>
            <a:ext cx="180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>
            <a:defPPr>
              <a:defRPr lang="fr-FR"/>
            </a:defPPr>
            <a:lvl1pPr>
              <a:defRPr>
                <a:latin typeface="Grandview" panose="020B0502040204020203" pitchFamily="34" charset="0"/>
              </a:defRPr>
            </a:lvl1pPr>
          </a:lstStyle>
          <a:p>
            <a:pPr algn="ctr"/>
            <a:r>
              <a:rPr lang="en-CH" sz="2000"/>
              <a:t>Protomer(s) translocation</a:t>
            </a:r>
            <a:endParaRPr lang="fr-CH" sz="2000"/>
          </a:p>
        </p:txBody>
      </p: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0B5A2E8C-6DD2-943C-CE81-5601C28A7678}"/>
              </a:ext>
            </a:extLst>
          </p:cNvPr>
          <p:cNvCxnSpPr>
            <a:cxnSpLocks/>
          </p:cNvCxnSpPr>
          <p:nvPr/>
        </p:nvCxnSpPr>
        <p:spPr>
          <a:xfrm>
            <a:off x="461663" y="3647"/>
            <a:ext cx="0" cy="6854353"/>
          </a:xfrm>
          <a:prstGeom prst="line">
            <a:avLst/>
          </a:prstGeom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Espace réservé du numéro de diapositive 51">
            <a:extLst>
              <a:ext uri="{FF2B5EF4-FFF2-40B4-BE49-F238E27FC236}">
                <a16:creationId xmlns:a16="http://schemas.microsoft.com/office/drawing/2014/main" id="{DD76E419-51EC-2F4B-D929-55F9EEB5E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C4D6-F734-457C-9B8E-90193E23CB58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66750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E68F2-B35A-DC66-9D53-D937EA879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>
            <a:extLst>
              <a:ext uri="{FF2B5EF4-FFF2-40B4-BE49-F238E27FC236}">
                <a16:creationId xmlns:a16="http://schemas.microsoft.com/office/drawing/2014/main" id="{74112680-C3A5-7116-8174-17C577A3B105}"/>
              </a:ext>
            </a:extLst>
          </p:cNvPr>
          <p:cNvSpPr/>
          <p:nvPr/>
        </p:nvSpPr>
        <p:spPr>
          <a:xfrm>
            <a:off x="10181643" y="-1810938"/>
            <a:ext cx="5239938" cy="5239938"/>
          </a:xfrm>
          <a:prstGeom prst="ellipse">
            <a:avLst/>
          </a:prstGeom>
          <a:noFill/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E0286F-7404-FFAB-3D90-D84DDA109AF7}"/>
              </a:ext>
            </a:extLst>
          </p:cNvPr>
          <p:cNvGrpSpPr/>
          <p:nvPr/>
        </p:nvGrpSpPr>
        <p:grpSpPr>
          <a:xfrm>
            <a:off x="1887534" y="2709787"/>
            <a:ext cx="8416931" cy="4057142"/>
            <a:chOff x="1887534" y="2709787"/>
            <a:chExt cx="8416931" cy="4057142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18233053-1465-4331-EA67-440771793F38}"/>
                </a:ext>
              </a:extLst>
            </p:cNvPr>
            <p:cNvGrpSpPr/>
            <p:nvPr/>
          </p:nvGrpSpPr>
          <p:grpSpPr>
            <a:xfrm>
              <a:off x="1887534" y="2709787"/>
              <a:ext cx="8416931" cy="4057142"/>
              <a:chOff x="3700533" y="1601216"/>
              <a:chExt cx="5363501" cy="25853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506EA3-A379-50AC-E119-784FD319AD6E}"/>
                  </a:ext>
                </a:extLst>
              </p:cNvPr>
              <p:cNvSpPr txBox="1"/>
              <p:nvPr/>
            </p:nvSpPr>
            <p:spPr>
              <a:xfrm>
                <a:off x="3700533" y="1601216"/>
                <a:ext cx="5363501" cy="25853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CH">
                  <a:latin typeface="Grandview" panose="020B0502040204020203" pitchFamily="34" charset="0"/>
                </a:endParaRPr>
              </a:p>
              <a:p>
                <a:endParaRPr lang="en-CH">
                  <a:latin typeface="Grandview" panose="020B0502040204020203" pitchFamily="34" charset="0"/>
                </a:endParaRPr>
              </a:p>
              <a:p>
                <a:endParaRPr lang="en-CH">
                  <a:latin typeface="Grandview" panose="020B0502040204020203" pitchFamily="34" charset="0"/>
                </a:endParaRPr>
              </a:p>
              <a:p>
                <a:endParaRPr lang="en-CH">
                  <a:latin typeface="Grandview" panose="020B0502040204020203" pitchFamily="34" charset="0"/>
                </a:endParaRPr>
              </a:p>
              <a:p>
                <a:endParaRPr lang="en-CH">
                  <a:latin typeface="Grandview" panose="020B0502040204020203" pitchFamily="34" charset="0"/>
                </a:endParaRPr>
              </a:p>
              <a:p>
                <a:endParaRPr lang="en-CH">
                  <a:latin typeface="Grandview" panose="020B0502040204020203" pitchFamily="34" charset="0"/>
                </a:endParaRPr>
              </a:p>
              <a:p>
                <a:endParaRPr lang="en-CH">
                  <a:latin typeface="Grandview" panose="020B0502040204020203" pitchFamily="34" charset="0"/>
                </a:endParaRPr>
              </a:p>
              <a:p>
                <a:endParaRPr lang="en-CH">
                  <a:latin typeface="Grandview" panose="020B0502040204020203" pitchFamily="34" charset="0"/>
                </a:endParaRPr>
              </a:p>
              <a:p>
                <a:endParaRPr lang="en-CH">
                  <a:latin typeface="Grandview" panose="020B0502040204020203" pitchFamily="34" charset="0"/>
                </a:endParaRP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74B2D0F-DF75-D26A-E218-5BCCC5B7F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81813" y="1660082"/>
                <a:ext cx="4645744" cy="717042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C7C614-1722-EE56-99EF-4A3A0CEF9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3776" y="3927418"/>
              <a:ext cx="7711278" cy="272093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2FC570-BDCF-77A7-D246-5A7FD47E9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435" y="362827"/>
            <a:ext cx="10515600" cy="1032241"/>
          </a:xfrm>
          <a:noFill/>
          <a:ln>
            <a:solidFill>
              <a:schemeClr val="tx1"/>
            </a:solidFill>
          </a:ln>
        </p:spPr>
        <p:txBody>
          <a:bodyPr/>
          <a:lstStyle/>
          <a:p>
            <a:r>
              <a:rPr lang="en-CH">
                <a:latin typeface="Grandview" panose="020B0502040204020203" pitchFamily="34" charset="0"/>
              </a:rPr>
              <a:t>Nucleotide exchange</a:t>
            </a:r>
            <a:endParaRPr lang="fr-CH">
              <a:latin typeface="Grandview" panose="020B0502040204020203" pitchFamily="34" charset="0"/>
            </a:endParaRPr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347FD1DD-174C-DB47-66E4-03EA005A5329}"/>
              </a:ext>
            </a:extLst>
          </p:cNvPr>
          <p:cNvGrpSpPr/>
          <p:nvPr/>
        </p:nvGrpSpPr>
        <p:grpSpPr>
          <a:xfrm>
            <a:off x="564358" y="1544596"/>
            <a:ext cx="2669067" cy="1599500"/>
            <a:chOff x="564358" y="1544596"/>
            <a:chExt cx="2669067" cy="15995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66373E2-50F3-F7AD-AC60-003B3FA7CFA1}"/>
                </a:ext>
              </a:extLst>
            </p:cNvPr>
            <p:cNvSpPr txBox="1"/>
            <p:nvPr/>
          </p:nvSpPr>
          <p:spPr>
            <a:xfrm>
              <a:off x="1532318" y="1544596"/>
              <a:ext cx="1701107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H" sz="2000">
                  <a:latin typeface="Grandview" panose="020B0502040204020203" pitchFamily="34" charset="0"/>
                </a:rPr>
                <a:t>ATP [T]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H" sz="2000">
                  <a:latin typeface="Grandview" panose="020B0502040204020203" pitchFamily="34" charset="0"/>
                </a:rPr>
                <a:t>ADP [D]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H" sz="2000">
                  <a:latin typeface="Grandview" panose="020B0502040204020203" pitchFamily="34" charset="0"/>
                </a:rPr>
                <a:t>Protein [P</a:t>
              </a:r>
              <a:r>
                <a:rPr lang="en-CH">
                  <a:latin typeface="Grandview" panose="020B0502040204020203" pitchFamily="34" charset="0"/>
                </a:rPr>
                <a:t>]</a:t>
              </a:r>
              <a:endParaRPr lang="fr-CH">
                <a:latin typeface="Grandview" panose="020B0502040204020203" pitchFamily="34" charset="0"/>
              </a:endParaRPr>
            </a:p>
          </p:txBody>
        </p:sp>
        <p:sp>
          <p:nvSpPr>
            <p:cNvPr id="4" name="Cylinder 3">
              <a:extLst>
                <a:ext uri="{FF2B5EF4-FFF2-40B4-BE49-F238E27FC236}">
                  <a16:creationId xmlns:a16="http://schemas.microsoft.com/office/drawing/2014/main" id="{1F3042A2-31CA-45D7-EF1A-7F91B5B180D6}"/>
                </a:ext>
              </a:extLst>
            </p:cNvPr>
            <p:cNvSpPr/>
            <p:nvPr/>
          </p:nvSpPr>
          <p:spPr>
            <a:xfrm>
              <a:off x="564358" y="2338735"/>
              <a:ext cx="834280" cy="805361"/>
            </a:xfrm>
            <a:prstGeom prst="can">
              <a:avLst/>
            </a:prstGeom>
            <a:solidFill>
              <a:srgbClr val="FF9F9F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25EBAF76-AC9E-D97F-9B22-7279771575F3}"/>
                </a:ext>
              </a:extLst>
            </p:cNvPr>
            <p:cNvCxnSpPr>
              <a:cxnSpLocks/>
              <a:stCxn id="4" idx="0"/>
              <a:endCxn id="3" idx="1"/>
            </p:cNvCxnSpPr>
            <p:nvPr/>
          </p:nvCxnSpPr>
          <p:spPr>
            <a:xfrm rot="5400000" flipH="1" flipV="1">
              <a:off x="1013085" y="2020842"/>
              <a:ext cx="487647" cy="550820"/>
            </a:xfrm>
            <a:prstGeom prst="bentConnector2">
              <a:avLst/>
            </a:prstGeom>
            <a:ln w="31750" cap="flat">
              <a:solidFill>
                <a:schemeClr val="tx1"/>
              </a:solidFill>
              <a:headEnd type="oval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2A3699C8-83B0-36F7-97AA-AF52BD4DCBE5}"/>
              </a:ext>
            </a:extLst>
          </p:cNvPr>
          <p:cNvGrpSpPr/>
          <p:nvPr/>
        </p:nvGrpSpPr>
        <p:grpSpPr>
          <a:xfrm>
            <a:off x="978435" y="3665329"/>
            <a:ext cx="7899908" cy="2933451"/>
            <a:chOff x="408693" y="4284837"/>
            <a:chExt cx="6216417" cy="2308324"/>
          </a:xfrm>
        </p:grpSpPr>
        <p:sp>
          <p:nvSpPr>
            <p:cNvPr id="53" name="TextBox 16">
              <a:extLst>
                <a:ext uri="{FF2B5EF4-FFF2-40B4-BE49-F238E27FC236}">
                  <a16:creationId xmlns:a16="http://schemas.microsoft.com/office/drawing/2014/main" id="{05F8383C-3618-AFCD-9D2B-44A04AD8B0BA}"/>
                </a:ext>
              </a:extLst>
            </p:cNvPr>
            <p:cNvSpPr txBox="1"/>
            <p:nvPr/>
          </p:nvSpPr>
          <p:spPr>
            <a:xfrm>
              <a:off x="408693" y="4284837"/>
              <a:ext cx="6216417" cy="230832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</p:txBody>
        </p:sp>
        <p:pic>
          <p:nvPicPr>
            <p:cNvPr id="54" name="Picture 18">
              <a:extLst>
                <a:ext uri="{FF2B5EF4-FFF2-40B4-BE49-F238E27FC236}">
                  <a16:creationId xmlns:a16="http://schemas.microsoft.com/office/drawing/2014/main" id="{4372B6A4-9D81-2445-AD18-9FEFFEEE0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330" y="4395788"/>
              <a:ext cx="1314634" cy="543001"/>
            </a:xfrm>
            <a:prstGeom prst="rect">
              <a:avLst/>
            </a:prstGeom>
          </p:spPr>
        </p:pic>
        <p:pic>
          <p:nvPicPr>
            <p:cNvPr id="55" name="Picture 21">
              <a:extLst>
                <a:ext uri="{FF2B5EF4-FFF2-40B4-BE49-F238E27FC236}">
                  <a16:creationId xmlns:a16="http://schemas.microsoft.com/office/drawing/2014/main" id="{7E4EA555-6386-82DB-8B57-C42E5BC61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195" y="5482315"/>
              <a:ext cx="5646675" cy="1089259"/>
            </a:xfrm>
            <a:prstGeom prst="rect">
              <a:avLst/>
            </a:prstGeom>
          </p:spPr>
        </p:pic>
        <p:pic>
          <p:nvPicPr>
            <p:cNvPr id="56" name="Picture 23">
              <a:extLst>
                <a:ext uri="{FF2B5EF4-FFF2-40B4-BE49-F238E27FC236}">
                  <a16:creationId xmlns:a16="http://schemas.microsoft.com/office/drawing/2014/main" id="{24F02058-6D00-F3E2-8BEC-861EDCE8C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79410" y="4547068"/>
              <a:ext cx="2256825" cy="854370"/>
            </a:xfrm>
            <a:prstGeom prst="rect">
              <a:avLst/>
            </a:prstGeom>
          </p:spPr>
        </p:pic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CC8E3E67-253D-9E84-83FC-0BEE5CB9D48C}"/>
              </a:ext>
            </a:extLst>
          </p:cNvPr>
          <p:cNvGrpSpPr/>
          <p:nvPr/>
        </p:nvGrpSpPr>
        <p:grpSpPr>
          <a:xfrm>
            <a:off x="2971214" y="3640392"/>
            <a:ext cx="6249570" cy="3093418"/>
            <a:chOff x="7811220" y="1879124"/>
            <a:chExt cx="4062533" cy="2010876"/>
          </a:xfrm>
        </p:grpSpPr>
        <p:sp>
          <p:nvSpPr>
            <p:cNvPr id="59" name="TextBox 16">
              <a:extLst>
                <a:ext uri="{FF2B5EF4-FFF2-40B4-BE49-F238E27FC236}">
                  <a16:creationId xmlns:a16="http://schemas.microsoft.com/office/drawing/2014/main" id="{0648BF34-8256-12D3-A622-71A8E7E6F8FA}"/>
                </a:ext>
              </a:extLst>
            </p:cNvPr>
            <p:cNvSpPr txBox="1"/>
            <p:nvPr/>
          </p:nvSpPr>
          <p:spPr>
            <a:xfrm>
              <a:off x="7811220" y="1879124"/>
              <a:ext cx="4062533" cy="201087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</p:txBody>
        </p:sp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56177B8B-E44B-F97B-592C-5B066EC18AB6}"/>
                </a:ext>
              </a:extLst>
            </p:cNvPr>
            <p:cNvGrpSpPr/>
            <p:nvPr/>
          </p:nvGrpSpPr>
          <p:grpSpPr>
            <a:xfrm>
              <a:off x="8022839" y="2048752"/>
              <a:ext cx="3702317" cy="1750169"/>
              <a:chOff x="8022839" y="2048752"/>
              <a:chExt cx="3702317" cy="1750169"/>
            </a:xfrm>
          </p:grpSpPr>
          <p:pic>
            <p:nvPicPr>
              <p:cNvPr id="61" name="Picture 2">
                <a:extLst>
                  <a:ext uri="{FF2B5EF4-FFF2-40B4-BE49-F238E27FC236}">
                    <a16:creationId xmlns:a16="http://schemas.microsoft.com/office/drawing/2014/main" id="{34043B11-4D65-989C-E247-B179567803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22839" y="2048752"/>
                <a:ext cx="3702317" cy="820876"/>
              </a:xfrm>
              <a:prstGeom prst="rect">
                <a:avLst/>
              </a:prstGeom>
            </p:spPr>
          </p:pic>
          <p:pic>
            <p:nvPicPr>
              <p:cNvPr id="62" name="Picture 3">
                <a:extLst>
                  <a:ext uri="{FF2B5EF4-FFF2-40B4-BE49-F238E27FC236}">
                    <a16:creationId xmlns:a16="http://schemas.microsoft.com/office/drawing/2014/main" id="{16F7904A-1309-4061-B825-1CEF441E1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43404" y="2931240"/>
                <a:ext cx="2995169" cy="867681"/>
              </a:xfrm>
              <a:prstGeom prst="rect">
                <a:avLst/>
              </a:prstGeom>
            </p:spPr>
          </p:pic>
        </p:grpSp>
      </p:grp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2009A359-2F0A-2F77-76C3-FCDA51E2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C4D6-F734-457C-9B8E-90193E23CB58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86552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23529 -0.33125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71" y="-1657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-0.13894 -0.3717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53" y="-1858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59C19-4C74-807D-A5B6-6D75253B7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D78929B3-8D5F-E51E-2E3C-3408D59624BE}"/>
              </a:ext>
            </a:extLst>
          </p:cNvPr>
          <p:cNvGrpSpPr/>
          <p:nvPr/>
        </p:nvGrpSpPr>
        <p:grpSpPr>
          <a:xfrm>
            <a:off x="5708235" y="4999412"/>
            <a:ext cx="5239939" cy="1706821"/>
            <a:chOff x="849085" y="6857999"/>
            <a:chExt cx="5012871" cy="16328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A06DB3-C0D9-DEF1-022B-FB8876BA746A}"/>
                </a:ext>
              </a:extLst>
            </p:cNvPr>
            <p:cNvSpPr txBox="1"/>
            <p:nvPr/>
          </p:nvSpPr>
          <p:spPr>
            <a:xfrm>
              <a:off x="849085" y="6857999"/>
              <a:ext cx="5012871" cy="163285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fr-CH">
                <a:latin typeface="Grandview" panose="020B0502040204020203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9931531-69E6-BCCF-7336-837EC9845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2033" y="6962377"/>
              <a:ext cx="4739007" cy="1374833"/>
            </a:xfrm>
            <a:prstGeom prst="rect">
              <a:avLst/>
            </a:prstGeom>
          </p:spPr>
        </p:pic>
      </p:grpSp>
      <p:sp>
        <p:nvSpPr>
          <p:cNvPr id="12" name="Ellipse 11">
            <a:extLst>
              <a:ext uri="{FF2B5EF4-FFF2-40B4-BE49-F238E27FC236}">
                <a16:creationId xmlns:a16="http://schemas.microsoft.com/office/drawing/2014/main" id="{410F62D0-85BF-630C-B570-EAAEEA7473BF}"/>
              </a:ext>
            </a:extLst>
          </p:cNvPr>
          <p:cNvSpPr/>
          <p:nvPr/>
        </p:nvSpPr>
        <p:spPr>
          <a:xfrm>
            <a:off x="10816060" y="-1636267"/>
            <a:ext cx="5239938" cy="5239938"/>
          </a:xfrm>
          <a:prstGeom prst="ellipse">
            <a:avLst/>
          </a:prstGeom>
          <a:noFill/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928701-786F-EEA9-36C0-E14AF08B7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435" y="362827"/>
            <a:ext cx="10515600" cy="1032241"/>
          </a:xfrm>
          <a:noFill/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CH" sz="3600">
                <a:latin typeface="Grandview" panose="020B0502040204020203" pitchFamily="34" charset="0"/>
              </a:rPr>
              <a:t>Sequential Clockwise/2-Step Residue (SC/2R)</a:t>
            </a:r>
            <a:endParaRPr lang="fr-CH" sz="3600">
              <a:latin typeface="Grandview" panose="020B0502040204020203" pitchFamily="34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17DDF170-DA72-F6BD-294B-3759D30B4965}"/>
              </a:ext>
            </a:extLst>
          </p:cNvPr>
          <p:cNvGrpSpPr/>
          <p:nvPr/>
        </p:nvGrpSpPr>
        <p:grpSpPr>
          <a:xfrm>
            <a:off x="6569905" y="1573928"/>
            <a:ext cx="3516600" cy="3336764"/>
            <a:chOff x="6330049" y="6118435"/>
            <a:chExt cx="3205838" cy="3041894"/>
          </a:xfrm>
        </p:grpSpPr>
        <p:sp>
          <p:nvSpPr>
            <p:cNvPr id="4" name="TextBox 2">
              <a:extLst>
                <a:ext uri="{FF2B5EF4-FFF2-40B4-BE49-F238E27FC236}">
                  <a16:creationId xmlns:a16="http://schemas.microsoft.com/office/drawing/2014/main" id="{9E0196EB-B2D0-56EB-671C-6E9039546B5A}"/>
                </a:ext>
              </a:extLst>
            </p:cNvPr>
            <p:cNvSpPr txBox="1"/>
            <p:nvPr/>
          </p:nvSpPr>
          <p:spPr>
            <a:xfrm>
              <a:off x="6330049" y="6118435"/>
              <a:ext cx="3205838" cy="304189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fr-CH">
                <a:latin typeface="Grandview" panose="020B0502040204020203" pitchFamily="34" charset="0"/>
              </a:endParaRPr>
            </a:p>
          </p:txBody>
        </p:sp>
        <p:pic>
          <p:nvPicPr>
            <p:cNvPr id="9" name="Picture 8">
              <a:hlinkClick r:id="rId6"/>
              <a:extLst>
                <a:ext uri="{FF2B5EF4-FFF2-40B4-BE49-F238E27FC236}">
                  <a16:creationId xmlns:a16="http://schemas.microsoft.com/office/drawing/2014/main" id="{32D82829-F6A5-BF60-C162-D19B54DD2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0961" y="6149703"/>
              <a:ext cx="2967613" cy="2884450"/>
            </a:xfrm>
            <a:prstGeom prst="rect">
              <a:avLst/>
            </a:prstGeom>
          </p:spPr>
        </p:pic>
      </p:grpSp>
      <p:sp>
        <p:nvSpPr>
          <p:cNvPr id="18" name="TextBox 6">
            <a:extLst>
              <a:ext uri="{FF2B5EF4-FFF2-40B4-BE49-F238E27FC236}">
                <a16:creationId xmlns:a16="http://schemas.microsoft.com/office/drawing/2014/main" id="{5F10326A-4820-E168-C03A-3DBC20516EDC}"/>
              </a:ext>
            </a:extLst>
          </p:cNvPr>
          <p:cNvSpPr txBox="1"/>
          <p:nvPr/>
        </p:nvSpPr>
        <p:spPr>
          <a:xfrm>
            <a:off x="978435" y="2696624"/>
            <a:ext cx="320608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latin typeface="Grandview" panose="020B0502040204020203" pitchFamily="34" charset="0"/>
              </a:defRPr>
            </a:lvl1pPr>
          </a:lstStyle>
          <a:p>
            <a:r>
              <a:rPr lang="en-CH"/>
              <a:t>Spiraling in Control: Structures and Mechanisms of the Hsp104 Disaggregase</a:t>
            </a:r>
            <a:endParaRPr lang="fr-CH"/>
          </a:p>
        </p:txBody>
      </p:sp>
      <p:pic>
        <p:nvPicPr>
          <p:cNvPr id="21" name="Content Placeholder 4" descr="Document outline">
            <a:extLst>
              <a:ext uri="{FF2B5EF4-FFF2-40B4-BE49-F238E27FC236}">
                <a16:creationId xmlns:a16="http://schemas.microsoft.com/office/drawing/2014/main" id="{984EACCB-11FF-584F-2783-66F922A40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7173" y="1602738"/>
            <a:ext cx="984102" cy="984102"/>
          </a:xfrm>
        </p:spPr>
      </p:pic>
      <p:sp>
        <p:nvSpPr>
          <p:cNvPr id="22" name="Ellipse 21">
            <a:extLst>
              <a:ext uri="{FF2B5EF4-FFF2-40B4-BE49-F238E27FC236}">
                <a16:creationId xmlns:a16="http://schemas.microsoft.com/office/drawing/2014/main" id="{042EAC7F-51ED-C171-245E-746D801C1692}"/>
              </a:ext>
            </a:extLst>
          </p:cNvPr>
          <p:cNvSpPr/>
          <p:nvPr/>
        </p:nvSpPr>
        <p:spPr>
          <a:xfrm>
            <a:off x="1002034" y="1497117"/>
            <a:ext cx="1174379" cy="1174379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7" name="SC2R">
            <a:hlinkClick r:id="" action="ppaction://media"/>
            <a:extLst>
              <a:ext uri="{FF2B5EF4-FFF2-40B4-BE49-F238E27FC236}">
                <a16:creationId xmlns:a16="http://schemas.microsoft.com/office/drawing/2014/main" id="{7331E09A-B1D5-0A44-4DBC-2362C44C0A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78435" y="3943552"/>
            <a:ext cx="4233659" cy="2381433"/>
          </a:xfrm>
          <a:prstGeom prst="rect">
            <a:avLst/>
          </a:prstGeom>
        </p:spPr>
      </p:pic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5B1C222F-1DEA-D9FC-D141-A73B8E9B61BE}"/>
              </a:ext>
            </a:extLst>
          </p:cNvPr>
          <p:cNvCxnSpPr>
            <a:cxnSpLocks/>
          </p:cNvCxnSpPr>
          <p:nvPr/>
        </p:nvCxnSpPr>
        <p:spPr>
          <a:xfrm>
            <a:off x="461663" y="3647"/>
            <a:ext cx="0" cy="6854353"/>
          </a:xfrm>
          <a:prstGeom prst="line">
            <a:avLst/>
          </a:prstGeom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phic 15" descr="Refresh outline">
            <a:extLst>
              <a:ext uri="{FF2B5EF4-FFF2-40B4-BE49-F238E27FC236}">
                <a16:creationId xmlns:a16="http://schemas.microsoft.com/office/drawing/2014/main" id="{6DDBF5E4-885C-77A6-086E-B4C5F62A80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7432093" y="2515765"/>
            <a:ext cx="642524" cy="642524"/>
          </a:xfrm>
          <a:prstGeom prst="rect">
            <a:avLst/>
          </a:prstGeom>
        </p:spPr>
      </p:pic>
      <p:pic>
        <p:nvPicPr>
          <p:cNvPr id="11" name="Graphic 15" descr="Refresh outline">
            <a:extLst>
              <a:ext uri="{FF2B5EF4-FFF2-40B4-BE49-F238E27FC236}">
                <a16:creationId xmlns:a16="http://schemas.microsoft.com/office/drawing/2014/main" id="{0F645161-0B4A-7388-2E36-2063D4FD00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4870712">
            <a:off x="10399362" y="5724534"/>
            <a:ext cx="256578" cy="25657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E4CC24A-8A91-89FE-9AE1-9F7FF75B99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88103" y="4489450"/>
            <a:ext cx="1834059" cy="355624"/>
          </a:xfrm>
          <a:prstGeom prst="rect">
            <a:avLst/>
          </a:prstGeom>
        </p:spPr>
      </p:pic>
      <p:sp>
        <p:nvSpPr>
          <p:cNvPr id="30" name="Espace réservé du numéro de diapositive 29">
            <a:extLst>
              <a:ext uri="{FF2B5EF4-FFF2-40B4-BE49-F238E27FC236}">
                <a16:creationId xmlns:a16="http://schemas.microsoft.com/office/drawing/2014/main" id="{FE559CB7-5D94-C17D-DAF0-32CBEBA72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C4D6-F734-457C-9B8E-90193E23CB58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598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E7870-E848-3653-23F9-BA4FA138C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DBD59858-1DDE-C44F-8AFD-DB08522A0C5A}"/>
              </a:ext>
            </a:extLst>
          </p:cNvPr>
          <p:cNvSpPr/>
          <p:nvPr/>
        </p:nvSpPr>
        <p:spPr>
          <a:xfrm>
            <a:off x="-2242628" y="5616424"/>
            <a:ext cx="5239938" cy="5239938"/>
          </a:xfrm>
          <a:prstGeom prst="ellipse">
            <a:avLst/>
          </a:prstGeom>
          <a:noFill/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90BF8-B7BE-03E6-2454-A41AEA60C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435" y="362827"/>
            <a:ext cx="10515600" cy="1032241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CH" sz="3600">
                <a:latin typeface="Grandview" panose="020B0502040204020203" pitchFamily="34" charset="0"/>
              </a:rPr>
              <a:t>Random Protomer </a:t>
            </a:r>
            <a:r>
              <a:rPr lang="en-CH" sz="3600">
                <a:solidFill>
                  <a:srgbClr val="FF0000"/>
                </a:solidFill>
                <a:latin typeface="Grandview" panose="020B0502040204020203" pitchFamily="34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Concertina Locomotion</a:t>
            </a:r>
            <a:r>
              <a:rPr lang="en-CH" sz="3600">
                <a:latin typeface="Grandview" panose="020B0502040204020203" pitchFamily="34" charset="0"/>
              </a:rPr>
              <a:t> (RPCL)</a:t>
            </a:r>
            <a:endParaRPr lang="fr-CH" sz="3600">
              <a:solidFill>
                <a:srgbClr val="FF0000"/>
              </a:solidFill>
              <a:latin typeface="Grandview" panose="020B0502040204020203" pitchFamily="34" charset="0"/>
            </a:endParaRP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DE090707-A104-6875-56D9-A318EC351F8C}"/>
              </a:ext>
            </a:extLst>
          </p:cNvPr>
          <p:cNvGrpSpPr/>
          <p:nvPr/>
        </p:nvGrpSpPr>
        <p:grpSpPr>
          <a:xfrm>
            <a:off x="4038814" y="1522942"/>
            <a:ext cx="7449140" cy="2523997"/>
            <a:chOff x="606551" y="3958671"/>
            <a:chExt cx="6038090" cy="2045890"/>
          </a:xfrm>
        </p:grpSpPr>
        <p:sp>
          <p:nvSpPr>
            <p:cNvPr id="16" name="TextBox 2">
              <a:extLst>
                <a:ext uri="{FF2B5EF4-FFF2-40B4-BE49-F238E27FC236}">
                  <a16:creationId xmlns:a16="http://schemas.microsoft.com/office/drawing/2014/main" id="{64FF08D7-1ACD-20BE-AB5A-EEAC20C4D472}"/>
                </a:ext>
              </a:extLst>
            </p:cNvPr>
            <p:cNvSpPr txBox="1"/>
            <p:nvPr/>
          </p:nvSpPr>
          <p:spPr>
            <a:xfrm>
              <a:off x="606551" y="3958671"/>
              <a:ext cx="6038090" cy="204589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fr-CH">
                <a:latin typeface="Grandview" panose="020B0502040204020203" pitchFamily="34" charset="0"/>
              </a:endParaRP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E7C284F-D337-FAA2-229C-F4B334331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171" y="4085466"/>
              <a:ext cx="5828568" cy="180596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C046530-4C86-A6A4-52C4-35794AA02880}"/>
              </a:ext>
            </a:extLst>
          </p:cNvPr>
          <p:cNvSpPr txBox="1"/>
          <p:nvPr/>
        </p:nvSpPr>
        <p:spPr>
          <a:xfrm>
            <a:off x="4545494" y="4174813"/>
            <a:ext cx="6948519" cy="14995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>
            <a:defPPr>
              <a:defRPr lang="fr-FR"/>
            </a:defPPr>
            <a:lvl1pPr>
              <a:defRPr>
                <a:latin typeface="Grandview" panose="020B0502040204020203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i="1"/>
              <a:t>Hsp104 form[s] a closed hexameric ring.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i="1"/>
              <a:t>[...] the cryo-EM is at a lower resolution in this region, indicating conformational flexibility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i="1"/>
              <a:t>[...] we identified an additional [...] conformation of Hsp104 in which all six subunits are [...] in an evenly spaced helical spiral</a:t>
            </a:r>
            <a:endParaRPr lang="fr-CH" i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BCEB31-2B60-6F90-7E31-455F7B4C135F}"/>
              </a:ext>
            </a:extLst>
          </p:cNvPr>
          <p:cNvSpPr txBox="1"/>
          <p:nvPr/>
        </p:nvSpPr>
        <p:spPr>
          <a:xfrm>
            <a:off x="4545493" y="5744299"/>
            <a:ext cx="6948519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>
              <a:defRPr sz="800">
                <a:latin typeface="Grandview" panose="020B0502040204020203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GB"/>
              <a:t>SHORTER, James; SOUTHWORTH, Daniel R.</a:t>
            </a:r>
            <a:endParaRPr lang="en-CH"/>
          </a:p>
          <a:p>
            <a:pPr algn="l"/>
            <a:r>
              <a:rPr lang="en-GB" err="1"/>
              <a:t>Spiraling</a:t>
            </a:r>
            <a:r>
              <a:rPr lang="en-GB"/>
              <a:t> in Control: Structures and</a:t>
            </a:r>
            <a:r>
              <a:rPr lang="en-CH"/>
              <a:t> </a:t>
            </a:r>
            <a:r>
              <a:rPr lang="en-GB"/>
              <a:t>Mechanisms of the Hsp104 </a:t>
            </a:r>
            <a:r>
              <a:rPr lang="en-GB" err="1"/>
              <a:t>Disaggregase</a:t>
            </a:r>
            <a:r>
              <a:rPr lang="en-GB"/>
              <a:t>. </a:t>
            </a:r>
            <a:endParaRPr lang="en-CH"/>
          </a:p>
          <a:p>
            <a:pPr algn="l"/>
            <a:r>
              <a:rPr lang="en-GB"/>
              <a:t>Cold Spring Harbor Perspectives in Biology. 2019, vol. 11, no. 8, a034033</a:t>
            </a:r>
            <a:r>
              <a:rPr lang="en-CH"/>
              <a:t>.</a:t>
            </a:r>
            <a:r>
              <a:rPr lang="en-GB"/>
              <a:t> </a:t>
            </a:r>
            <a:endParaRPr lang="en-CH"/>
          </a:p>
          <a:p>
            <a:pPr algn="l"/>
            <a:r>
              <a:rPr lang="en-CH"/>
              <a:t>DOI</a:t>
            </a:r>
            <a:r>
              <a:rPr lang="en-GB"/>
              <a:t>: 10.1101/cshperspect.a034033.</a:t>
            </a:r>
            <a:endParaRPr lang="fr-CH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B6A8ACBC-4EDB-6F27-423D-E0FA28354CD4}"/>
              </a:ext>
            </a:extLst>
          </p:cNvPr>
          <p:cNvGrpSpPr/>
          <p:nvPr/>
        </p:nvGrpSpPr>
        <p:grpSpPr>
          <a:xfrm>
            <a:off x="3541345" y="4462819"/>
            <a:ext cx="921444" cy="921444"/>
            <a:chOff x="8290683" y="1555738"/>
            <a:chExt cx="1174379" cy="1174379"/>
          </a:xfrm>
        </p:grpSpPr>
        <p:pic>
          <p:nvPicPr>
            <p:cNvPr id="22" name="Content Placeholder 4" descr="Document outline">
              <a:extLst>
                <a:ext uri="{FF2B5EF4-FFF2-40B4-BE49-F238E27FC236}">
                  <a16:creationId xmlns:a16="http://schemas.microsoft.com/office/drawing/2014/main" id="{1C3CD330-7786-833E-4AF6-7D9AFAF69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5822" y="1661359"/>
              <a:ext cx="984102" cy="984102"/>
            </a:xfrm>
            <a:prstGeom prst="rect">
              <a:avLst/>
            </a:prstGeom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E65DF1A1-AD90-B613-3883-B5045CEB9E6C}"/>
                </a:ext>
              </a:extLst>
            </p:cNvPr>
            <p:cNvSpPr/>
            <p:nvPr/>
          </p:nvSpPr>
          <p:spPr>
            <a:xfrm>
              <a:off x="8290683" y="1555738"/>
              <a:ext cx="1174379" cy="1174379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47" name="Picture 57">
            <a:extLst>
              <a:ext uri="{FF2B5EF4-FFF2-40B4-BE49-F238E27FC236}">
                <a16:creationId xmlns:a16="http://schemas.microsoft.com/office/drawing/2014/main" id="{8A857767-C8D7-998C-A8D8-A6484F649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4295" y="1713299"/>
            <a:ext cx="495765" cy="327332"/>
          </a:xfrm>
          <a:prstGeom prst="rect">
            <a:avLst/>
          </a:prstGeom>
        </p:spPr>
      </p:pic>
      <p:pic>
        <p:nvPicPr>
          <p:cNvPr id="48" name="Graphic 51" descr="Arrow Down outline">
            <a:extLst>
              <a:ext uri="{FF2B5EF4-FFF2-40B4-BE49-F238E27FC236}">
                <a16:creationId xmlns:a16="http://schemas.microsoft.com/office/drawing/2014/main" id="{ACAE6C7B-9138-AAD1-69A3-9FD820452E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53187" y="1642720"/>
            <a:ext cx="561576" cy="561576"/>
          </a:xfrm>
          <a:prstGeom prst="rect">
            <a:avLst/>
          </a:prstGeom>
        </p:spPr>
      </p:pic>
      <p:cxnSp>
        <p:nvCxnSpPr>
          <p:cNvPr id="50" name="Straight Connector 38">
            <a:extLst>
              <a:ext uri="{FF2B5EF4-FFF2-40B4-BE49-F238E27FC236}">
                <a16:creationId xmlns:a16="http://schemas.microsoft.com/office/drawing/2014/main" id="{4A697CE4-9A07-2886-FD7F-E4A62B260660}"/>
              </a:ext>
            </a:extLst>
          </p:cNvPr>
          <p:cNvCxnSpPr>
            <a:cxnSpLocks/>
          </p:cNvCxnSpPr>
          <p:nvPr/>
        </p:nvCxnSpPr>
        <p:spPr>
          <a:xfrm flipH="1">
            <a:off x="1059991" y="2570013"/>
            <a:ext cx="1544457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36FCD90-F26B-207C-8417-F589AB68CB42}"/>
              </a:ext>
            </a:extLst>
          </p:cNvPr>
          <p:cNvSpPr/>
          <p:nvPr/>
        </p:nvSpPr>
        <p:spPr>
          <a:xfrm>
            <a:off x="1858663" y="2826115"/>
            <a:ext cx="650208" cy="1740878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0978F98-B9B4-5817-0AC7-F8A813563461}"/>
              </a:ext>
            </a:extLst>
          </p:cNvPr>
          <p:cNvSpPr/>
          <p:nvPr/>
        </p:nvSpPr>
        <p:spPr>
          <a:xfrm>
            <a:off x="2508871" y="2570013"/>
            <a:ext cx="650208" cy="1740878"/>
          </a:xfrm>
          <a:prstGeom prst="rect">
            <a:avLst/>
          </a:prstGeom>
          <a:solidFill>
            <a:srgbClr val="FF9F9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3" name="Picture 30">
            <a:extLst>
              <a:ext uri="{FF2B5EF4-FFF2-40B4-BE49-F238E27FC236}">
                <a16:creationId xmlns:a16="http://schemas.microsoft.com/office/drawing/2014/main" id="{7150F934-A4CC-5371-A01E-F5718C1389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251" y="2356436"/>
            <a:ext cx="468494" cy="505480"/>
          </a:xfrm>
          <a:prstGeom prst="rect">
            <a:avLst/>
          </a:prstGeom>
        </p:spPr>
      </p:pic>
      <p:cxnSp>
        <p:nvCxnSpPr>
          <p:cNvPr id="54" name="Straight Connector 21">
            <a:extLst>
              <a:ext uri="{FF2B5EF4-FFF2-40B4-BE49-F238E27FC236}">
                <a16:creationId xmlns:a16="http://schemas.microsoft.com/office/drawing/2014/main" id="{18CA2718-99BF-EEEA-FDA3-FD4CBAEDD4A6}"/>
              </a:ext>
            </a:extLst>
          </p:cNvPr>
          <p:cNvCxnSpPr>
            <a:cxnSpLocks/>
          </p:cNvCxnSpPr>
          <p:nvPr/>
        </p:nvCxnSpPr>
        <p:spPr>
          <a:xfrm flipH="1">
            <a:off x="1059991" y="3222355"/>
            <a:ext cx="1138291" cy="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23">
            <a:extLst>
              <a:ext uri="{FF2B5EF4-FFF2-40B4-BE49-F238E27FC236}">
                <a16:creationId xmlns:a16="http://schemas.microsoft.com/office/drawing/2014/main" id="{C3AE0B99-CF44-3C0F-8603-66DA63CA71EC}"/>
              </a:ext>
            </a:extLst>
          </p:cNvPr>
          <p:cNvCxnSpPr>
            <a:cxnSpLocks/>
          </p:cNvCxnSpPr>
          <p:nvPr/>
        </p:nvCxnSpPr>
        <p:spPr>
          <a:xfrm flipH="1">
            <a:off x="1059991" y="2168736"/>
            <a:ext cx="1544457" cy="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36">
            <a:extLst>
              <a:ext uri="{FF2B5EF4-FFF2-40B4-BE49-F238E27FC236}">
                <a16:creationId xmlns:a16="http://schemas.microsoft.com/office/drawing/2014/main" id="{825D7772-E2CD-1090-9DB5-3C54CC9427E6}"/>
              </a:ext>
            </a:extLst>
          </p:cNvPr>
          <p:cNvCxnSpPr>
            <a:cxnSpLocks/>
          </p:cNvCxnSpPr>
          <p:nvPr/>
        </p:nvCxnSpPr>
        <p:spPr>
          <a:xfrm flipH="1">
            <a:off x="1059991" y="2826115"/>
            <a:ext cx="1138291" cy="0"/>
          </a:xfrm>
          <a:prstGeom prst="line">
            <a:avLst/>
          </a:prstGeom>
          <a:ln w="9525"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32">
            <a:extLst>
              <a:ext uri="{FF2B5EF4-FFF2-40B4-BE49-F238E27FC236}">
                <a16:creationId xmlns:a16="http://schemas.microsoft.com/office/drawing/2014/main" id="{62264DC0-EB21-4305-7FA7-C426947202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5589" y="2407693"/>
            <a:ext cx="383547" cy="402967"/>
          </a:xfrm>
          <a:prstGeom prst="rect">
            <a:avLst/>
          </a:prstGeom>
        </p:spPr>
      </p:pic>
      <p:cxnSp>
        <p:nvCxnSpPr>
          <p:cNvPr id="59" name="Straight Arrow Connector 6">
            <a:extLst>
              <a:ext uri="{FF2B5EF4-FFF2-40B4-BE49-F238E27FC236}">
                <a16:creationId xmlns:a16="http://schemas.microsoft.com/office/drawing/2014/main" id="{996A579E-82FB-8E73-87D9-8ED61C58B6DB}"/>
              </a:ext>
            </a:extLst>
          </p:cNvPr>
          <p:cNvCxnSpPr>
            <a:cxnSpLocks/>
          </p:cNvCxnSpPr>
          <p:nvPr/>
        </p:nvCxnSpPr>
        <p:spPr>
          <a:xfrm flipV="1">
            <a:off x="1056181" y="1607160"/>
            <a:ext cx="321" cy="328888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43">
            <a:extLst>
              <a:ext uri="{FF2B5EF4-FFF2-40B4-BE49-F238E27FC236}">
                <a16:creationId xmlns:a16="http://schemas.microsoft.com/office/drawing/2014/main" id="{A395D255-C49E-7F95-7D92-D25F614BEBC8}"/>
              </a:ext>
            </a:extLst>
          </p:cNvPr>
          <p:cNvCxnSpPr>
            <a:cxnSpLocks/>
          </p:cNvCxnSpPr>
          <p:nvPr/>
        </p:nvCxnSpPr>
        <p:spPr>
          <a:xfrm flipV="1">
            <a:off x="1056181" y="2168736"/>
            <a:ext cx="0" cy="104853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38C878B2-6F5F-F46B-C85C-95A3CFE78E97}"/>
              </a:ext>
            </a:extLst>
          </p:cNvPr>
          <p:cNvSpPr/>
          <p:nvPr/>
        </p:nvSpPr>
        <p:spPr>
          <a:xfrm>
            <a:off x="1858663" y="2826115"/>
            <a:ext cx="650208" cy="174087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26" name="Rectangle 1025">
            <a:extLst>
              <a:ext uri="{FF2B5EF4-FFF2-40B4-BE49-F238E27FC236}">
                <a16:creationId xmlns:a16="http://schemas.microsoft.com/office/drawing/2014/main" id="{EE9ECF04-9C46-3E9F-AD8F-099F278CD99E}"/>
              </a:ext>
            </a:extLst>
          </p:cNvPr>
          <p:cNvSpPr/>
          <p:nvPr/>
        </p:nvSpPr>
        <p:spPr>
          <a:xfrm>
            <a:off x="2508871" y="2570013"/>
            <a:ext cx="650208" cy="174087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027" name="Graphic 54" descr="Arrow Down outline">
            <a:extLst>
              <a:ext uri="{FF2B5EF4-FFF2-40B4-BE49-F238E27FC236}">
                <a16:creationId xmlns:a16="http://schemas.microsoft.com/office/drawing/2014/main" id="{9C51E042-5BCD-5B44-CE63-80371860CD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902979" y="4923541"/>
            <a:ext cx="561576" cy="561576"/>
          </a:xfrm>
          <a:prstGeom prst="rect">
            <a:avLst/>
          </a:prstGeom>
        </p:spPr>
      </p:pic>
      <p:cxnSp>
        <p:nvCxnSpPr>
          <p:cNvPr id="1028" name="Connecteur droit 1027">
            <a:extLst>
              <a:ext uri="{FF2B5EF4-FFF2-40B4-BE49-F238E27FC236}">
                <a16:creationId xmlns:a16="http://schemas.microsoft.com/office/drawing/2014/main" id="{5B1C5CF7-E204-BB73-A89E-F1BB5A22D71D}"/>
              </a:ext>
            </a:extLst>
          </p:cNvPr>
          <p:cNvCxnSpPr>
            <a:cxnSpLocks/>
          </p:cNvCxnSpPr>
          <p:nvPr/>
        </p:nvCxnSpPr>
        <p:spPr>
          <a:xfrm>
            <a:off x="461663" y="3647"/>
            <a:ext cx="0" cy="6854353"/>
          </a:xfrm>
          <a:prstGeom prst="line">
            <a:avLst/>
          </a:prstGeom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6FDEEA4-F962-C4E7-C2E4-244D289EA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C4D6-F734-457C-9B8E-90193E23CB58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3572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11111E-6 L 3.54167E-6 0.0578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7 L -1.875E-6 -0.0585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10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04AFB-8798-3AED-B558-FD795BED9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E5A83A0D-388A-859C-3C8F-B95E23541C97}"/>
              </a:ext>
            </a:extLst>
          </p:cNvPr>
          <p:cNvCxnSpPr>
            <a:cxnSpLocks/>
          </p:cNvCxnSpPr>
          <p:nvPr/>
        </p:nvCxnSpPr>
        <p:spPr>
          <a:xfrm>
            <a:off x="461663" y="3647"/>
            <a:ext cx="0" cy="6854353"/>
          </a:xfrm>
          <a:prstGeom prst="line">
            <a:avLst/>
          </a:prstGeom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RPCL">
            <a:hlinkClick r:id="" action="ppaction://media"/>
            <a:extLst>
              <a:ext uri="{FF2B5EF4-FFF2-40B4-BE49-F238E27FC236}">
                <a16:creationId xmlns:a16="http://schemas.microsoft.com/office/drawing/2014/main" id="{C5A66228-4E76-2A27-36F8-BC495249D1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2702" y="2366782"/>
            <a:ext cx="4224495" cy="2462863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9FE63339-F9AF-8F46-BB1A-8348167D13B6}"/>
              </a:ext>
            </a:extLst>
          </p:cNvPr>
          <p:cNvGrpSpPr/>
          <p:nvPr/>
        </p:nvGrpSpPr>
        <p:grpSpPr>
          <a:xfrm>
            <a:off x="6061559" y="4945794"/>
            <a:ext cx="4886610" cy="1706821"/>
            <a:chOff x="5708236" y="5025163"/>
            <a:chExt cx="4886610" cy="17068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CDCA461-416E-45D5-E354-8FB8151E0C16}"/>
                </a:ext>
              </a:extLst>
            </p:cNvPr>
            <p:cNvSpPr txBox="1"/>
            <p:nvPr/>
          </p:nvSpPr>
          <p:spPr>
            <a:xfrm>
              <a:off x="5708236" y="5025163"/>
              <a:ext cx="4886610" cy="170682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fr-CH">
                <a:latin typeface="Grandview" panose="020B0502040204020203" pitchFamily="34" charset="0"/>
              </a:endParaRPr>
            </a:p>
          </p:txBody>
        </p: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95D1D10A-45A5-33ED-A1D5-C9C7ABC7F4A7}"/>
                </a:ext>
              </a:extLst>
            </p:cNvPr>
            <p:cNvGrpSpPr/>
            <p:nvPr/>
          </p:nvGrpSpPr>
          <p:grpSpPr>
            <a:xfrm>
              <a:off x="5773672" y="5194377"/>
              <a:ext cx="4718584" cy="1368908"/>
              <a:chOff x="5037502" y="4145385"/>
              <a:chExt cx="4166076" cy="1208620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6955B916-C74B-9F87-1A87-4C91B2E12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37502" y="4145385"/>
                <a:ext cx="4166076" cy="1208620"/>
              </a:xfrm>
              <a:prstGeom prst="rect">
                <a:avLst/>
              </a:prstGeom>
            </p:spPr>
          </p:pic>
          <p:pic>
            <p:nvPicPr>
              <p:cNvPr id="20" name="Graphic 15" descr="Refresh outline">
                <a:extLst>
                  <a:ext uri="{FF2B5EF4-FFF2-40B4-BE49-F238E27FC236}">
                    <a16:creationId xmlns:a16="http://schemas.microsoft.com/office/drawing/2014/main" id="{3E0148EC-475C-CFFD-B1D8-5218C7A971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8813347" y="4624764"/>
                <a:ext cx="249861" cy="249861"/>
              </a:xfrm>
              <a:prstGeom prst="rect">
                <a:avLst/>
              </a:prstGeom>
            </p:spPr>
          </p:pic>
        </p:grp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35AF1BA3-5201-8173-B6BC-209E99E62F7A}"/>
              </a:ext>
            </a:extLst>
          </p:cNvPr>
          <p:cNvSpPr txBox="1">
            <a:spLocks/>
          </p:cNvSpPr>
          <p:nvPr/>
        </p:nvSpPr>
        <p:spPr>
          <a:xfrm>
            <a:off x="978435" y="362827"/>
            <a:ext cx="10515600" cy="10322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3600">
                <a:latin typeface="Grandview" panose="020B0502040204020203" pitchFamily="34" charset="0"/>
              </a:rPr>
              <a:t>Random Protomer </a:t>
            </a:r>
            <a:r>
              <a:rPr lang="en-CH" sz="3600">
                <a:solidFill>
                  <a:srgbClr val="FF0000"/>
                </a:solidFill>
                <a:latin typeface="Grandview" panose="020B0502040204020203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Concertina Locomotion</a:t>
            </a:r>
            <a:r>
              <a:rPr lang="en-CH" sz="3600">
                <a:latin typeface="Grandview" panose="020B0502040204020203" pitchFamily="34" charset="0"/>
              </a:rPr>
              <a:t> (RPCL)</a:t>
            </a:r>
            <a:endParaRPr lang="fr-CH" sz="3600">
              <a:solidFill>
                <a:srgbClr val="FF0000"/>
              </a:solidFill>
              <a:latin typeface="Grandview" panose="020B0502040204020203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BA23571-411C-166E-6A3D-BBC797416EC7}"/>
              </a:ext>
            </a:extLst>
          </p:cNvPr>
          <p:cNvSpPr/>
          <p:nvPr/>
        </p:nvSpPr>
        <p:spPr>
          <a:xfrm>
            <a:off x="-1052202" y="5421613"/>
            <a:ext cx="5239938" cy="5239938"/>
          </a:xfrm>
          <a:prstGeom prst="ellipse">
            <a:avLst/>
          </a:prstGeom>
          <a:noFill/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2557CCB-8049-AB4F-8CBD-7EE7E7ED62DB}"/>
              </a:ext>
            </a:extLst>
          </p:cNvPr>
          <p:cNvGrpSpPr/>
          <p:nvPr/>
        </p:nvGrpSpPr>
        <p:grpSpPr>
          <a:xfrm>
            <a:off x="6297154" y="1497153"/>
            <a:ext cx="4378265" cy="3369519"/>
            <a:chOff x="6569904" y="1541173"/>
            <a:chExt cx="4378265" cy="3369519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D594A991-156D-614E-C7B9-CF5E1FC618B4}"/>
                </a:ext>
              </a:extLst>
            </p:cNvPr>
            <p:cNvGrpSpPr/>
            <p:nvPr/>
          </p:nvGrpSpPr>
          <p:grpSpPr>
            <a:xfrm>
              <a:off x="6569904" y="1541173"/>
              <a:ext cx="4378265" cy="3369519"/>
              <a:chOff x="6569904" y="1541173"/>
              <a:chExt cx="4378265" cy="3369519"/>
            </a:xfrm>
          </p:grpSpPr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38AFA43C-16B8-A000-6C71-7BF6A392C91E}"/>
                  </a:ext>
                </a:extLst>
              </p:cNvPr>
              <p:cNvGrpSpPr/>
              <p:nvPr/>
            </p:nvGrpSpPr>
            <p:grpSpPr>
              <a:xfrm>
                <a:off x="6582210" y="1541173"/>
                <a:ext cx="3406767" cy="3188928"/>
                <a:chOff x="2546731" y="1797497"/>
                <a:chExt cx="2545986" cy="2383188"/>
              </a:xfrm>
            </p:grpSpPr>
            <p:pic>
              <p:nvPicPr>
                <p:cNvPr id="54" name="Picture 53">
                  <a:hlinkClick r:id="rId9"/>
                  <a:extLst>
                    <a:ext uri="{FF2B5EF4-FFF2-40B4-BE49-F238E27FC236}">
                      <a16:creationId xmlns:a16="http://schemas.microsoft.com/office/drawing/2014/main" id="{DF0A6637-59F1-A4CE-630C-4EC484006C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46731" y="1797497"/>
                  <a:ext cx="2545986" cy="2383188"/>
                </a:xfrm>
                <a:prstGeom prst="rect">
                  <a:avLst/>
                </a:prstGeom>
              </p:spPr>
            </p:pic>
            <p:pic>
              <p:nvPicPr>
                <p:cNvPr id="15" name="Graphic 15" descr="Refresh outline">
                  <a:extLst>
                    <a:ext uri="{FF2B5EF4-FFF2-40B4-BE49-F238E27FC236}">
                      <a16:creationId xmlns:a16="http://schemas.microsoft.com/office/drawing/2014/main" id="{0F42BBE8-967A-B6EF-3B2B-D6F9595D58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440784" y="2752722"/>
                  <a:ext cx="582069" cy="582069"/>
                </a:xfrm>
                <a:prstGeom prst="rect">
                  <a:avLst/>
                </a:prstGeom>
              </p:spPr>
            </p:pic>
          </p:grpSp>
          <p:sp>
            <p:nvSpPr>
              <p:cNvPr id="4" name="TextBox 2">
                <a:extLst>
                  <a:ext uri="{FF2B5EF4-FFF2-40B4-BE49-F238E27FC236}">
                    <a16:creationId xmlns:a16="http://schemas.microsoft.com/office/drawing/2014/main" id="{48295F1D-216D-B457-DD95-2B70A54072DF}"/>
                  </a:ext>
                </a:extLst>
              </p:cNvPr>
              <p:cNvSpPr txBox="1"/>
              <p:nvPr/>
            </p:nvSpPr>
            <p:spPr>
              <a:xfrm>
                <a:off x="6569904" y="1564282"/>
                <a:ext cx="4378265" cy="334641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noAutofit/>
              </a:bodyPr>
              <a:lstStyle/>
              <a:p>
                <a:endParaRPr lang="en-CH">
                  <a:latin typeface="Grandview" panose="020B0502040204020203" pitchFamily="34" charset="0"/>
                </a:endParaRPr>
              </a:p>
              <a:p>
                <a:endParaRPr lang="en-CH">
                  <a:latin typeface="Grandview" panose="020B0502040204020203" pitchFamily="34" charset="0"/>
                </a:endParaRPr>
              </a:p>
              <a:p>
                <a:endParaRPr lang="en-CH">
                  <a:latin typeface="Grandview" panose="020B0502040204020203" pitchFamily="34" charset="0"/>
                </a:endParaRPr>
              </a:p>
              <a:p>
                <a:endParaRPr lang="en-CH">
                  <a:latin typeface="Grandview" panose="020B0502040204020203" pitchFamily="34" charset="0"/>
                </a:endParaRPr>
              </a:p>
              <a:p>
                <a:endParaRPr lang="en-CH">
                  <a:latin typeface="Grandview" panose="020B0502040204020203" pitchFamily="34" charset="0"/>
                </a:endParaRPr>
              </a:p>
              <a:p>
                <a:endParaRPr lang="en-CH">
                  <a:latin typeface="Grandview" panose="020B0502040204020203" pitchFamily="34" charset="0"/>
                </a:endParaRPr>
              </a:p>
              <a:p>
                <a:endParaRPr lang="en-CH">
                  <a:latin typeface="Grandview" panose="020B0502040204020203" pitchFamily="34" charset="0"/>
                </a:endParaRPr>
              </a:p>
              <a:p>
                <a:endParaRPr lang="fr-CH">
                  <a:latin typeface="Grandview" panose="020B0502040204020203" pitchFamily="34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125B07-DFAF-3B67-CEAB-7A8275951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082540" y="4534531"/>
              <a:ext cx="1795088" cy="307007"/>
            </a:xfrm>
            <a:prstGeom prst="rect">
              <a:avLst/>
            </a:prstGeom>
          </p:spPr>
        </p:pic>
      </p:grp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2905E8B5-5A84-3935-D646-85C9E3F82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C4D6-F734-457C-9B8E-90193E23CB58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7725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83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500BB-19CF-293D-CBE6-0420B6A65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Ellipse 39">
            <a:extLst>
              <a:ext uri="{FF2B5EF4-FFF2-40B4-BE49-F238E27FC236}">
                <a16:creationId xmlns:a16="http://schemas.microsoft.com/office/drawing/2014/main" id="{81BE5151-D023-58BF-01F5-A348C90980B6}"/>
              </a:ext>
            </a:extLst>
          </p:cNvPr>
          <p:cNvSpPr/>
          <p:nvPr/>
        </p:nvSpPr>
        <p:spPr>
          <a:xfrm>
            <a:off x="9572031" y="-413759"/>
            <a:ext cx="5239938" cy="5239938"/>
          </a:xfrm>
          <a:prstGeom prst="ellipse">
            <a:avLst/>
          </a:prstGeom>
          <a:noFill/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EF5B6A-A068-E1D5-E30B-872EB9712269}"/>
              </a:ext>
            </a:extLst>
          </p:cNvPr>
          <p:cNvSpPr/>
          <p:nvPr/>
        </p:nvSpPr>
        <p:spPr>
          <a:xfrm>
            <a:off x="1889760" y="0"/>
            <a:ext cx="10302240" cy="6215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78848-5A6B-24E2-410D-444A66BC7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760" y="1689850"/>
            <a:ext cx="8493760" cy="2577350"/>
          </a:xfrm>
          <a:noFill/>
          <a:ln>
            <a:solidFill>
              <a:schemeClr val="tx1"/>
            </a:solidFill>
          </a:ln>
        </p:spPr>
        <p:txBody>
          <a:bodyPr anchor="ctr">
            <a:noAutofit/>
          </a:bodyPr>
          <a:lstStyle/>
          <a:p>
            <a:r>
              <a:rPr lang="en-CH" sz="8800">
                <a:latin typeface="Grandview" panose="020B0502040204020203" pitchFamily="34" charset="0"/>
              </a:rPr>
              <a:t>Numerical experiments</a:t>
            </a:r>
            <a:endParaRPr lang="fr-CH" sz="8800">
              <a:latin typeface="Grandview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AC8363-205C-8ADD-1C00-8E5876AA3A96}"/>
              </a:ext>
            </a:extLst>
          </p:cNvPr>
          <p:cNvSpPr/>
          <p:nvPr/>
        </p:nvSpPr>
        <p:spPr>
          <a:xfrm>
            <a:off x="0" y="0"/>
            <a:ext cx="10302240" cy="6215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4D85A5A-1ACB-B9A6-4AE9-C87EB7B4C786}"/>
              </a:ext>
            </a:extLst>
          </p:cNvPr>
          <p:cNvSpPr/>
          <p:nvPr/>
        </p:nvSpPr>
        <p:spPr>
          <a:xfrm>
            <a:off x="0" y="6236481"/>
            <a:ext cx="10302240" cy="6215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9F89090-E38C-E743-C4A8-CEC01E49178E}"/>
              </a:ext>
            </a:extLst>
          </p:cNvPr>
          <p:cNvSpPr/>
          <p:nvPr/>
        </p:nvSpPr>
        <p:spPr>
          <a:xfrm>
            <a:off x="1889760" y="6238246"/>
            <a:ext cx="10302240" cy="6215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F5D8325F-451B-2E98-C876-E39885B9D44B}"/>
              </a:ext>
            </a:extLst>
          </p:cNvPr>
          <p:cNvSpPr/>
          <p:nvPr/>
        </p:nvSpPr>
        <p:spPr>
          <a:xfrm>
            <a:off x="-2129011" y="2206210"/>
            <a:ext cx="5239938" cy="5239938"/>
          </a:xfrm>
          <a:prstGeom prst="ellipse">
            <a:avLst/>
          </a:prstGeom>
          <a:noFill/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52128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DC24A-82B6-3F22-C703-42943EF22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">
            <a:extLst>
              <a:ext uri="{FF2B5EF4-FFF2-40B4-BE49-F238E27FC236}">
                <a16:creationId xmlns:a16="http://schemas.microsoft.com/office/drawing/2014/main" id="{F9A4E284-B4D3-313D-7CC6-9169A9DCAC27}"/>
              </a:ext>
            </a:extLst>
          </p:cNvPr>
          <p:cNvSpPr txBox="1"/>
          <p:nvPr/>
        </p:nvSpPr>
        <p:spPr>
          <a:xfrm>
            <a:off x="9158022" y="1583716"/>
            <a:ext cx="1987776" cy="434200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fr-CH">
              <a:latin typeface="Grandview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F97A5AA-4CB1-873C-4CBB-29D85C5B21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09" t="7008" r="6246" b="2175"/>
          <a:stretch/>
        </p:blipFill>
        <p:spPr>
          <a:xfrm>
            <a:off x="234661" y="298448"/>
            <a:ext cx="7816043" cy="62030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0E066A-2CBF-01F8-6B18-0AAAC67D8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573" y="209340"/>
            <a:ext cx="3601766" cy="1265217"/>
          </a:xfr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CH">
                <a:latin typeface="Grandview" panose="020B0502040204020203" pitchFamily="34" charset="0"/>
              </a:rPr>
              <a:t>Comparing</a:t>
            </a:r>
            <a:r>
              <a:rPr lang="en-CH" sz="4000">
                <a:latin typeface="Grandview" panose="020B0502040204020203" pitchFamily="34" charset="0"/>
              </a:rPr>
              <a:t> </a:t>
            </a:r>
            <a:r>
              <a:rPr lang="en-CH">
                <a:latin typeface="Grandview" panose="020B0502040204020203" pitchFamily="34" charset="0"/>
              </a:rPr>
              <a:t>dynamics</a:t>
            </a:r>
            <a:endParaRPr lang="fr-CH" sz="4000">
              <a:latin typeface="Grandview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9E7ACE-1219-A5C7-01E6-138DFD5CB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7895" y="1658103"/>
            <a:ext cx="1899692" cy="42676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6A8F05-7215-BCBB-E3EA-312CBEB1AFF2}"/>
              </a:ext>
            </a:extLst>
          </p:cNvPr>
          <p:cNvSpPr txBox="1"/>
          <p:nvPr/>
        </p:nvSpPr>
        <p:spPr>
          <a:xfrm>
            <a:off x="8811626" y="5973918"/>
            <a:ext cx="2956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800">
                <a:latin typeface="Grandview" panose="020B0502040204020203" pitchFamily="34" charset="0"/>
              </a:rPr>
              <a:t>AVELLANEDA, Mario J.</a:t>
            </a:r>
            <a:r>
              <a:rPr lang="en-CH" sz="800">
                <a:latin typeface="Grandview" panose="020B0502040204020203" pitchFamily="34" charset="0"/>
              </a:rPr>
              <a:t> et al. </a:t>
            </a:r>
            <a:r>
              <a:rPr lang="fr-CH" sz="800">
                <a:latin typeface="Grandview" panose="020B0502040204020203" pitchFamily="34" charset="0"/>
              </a:rPr>
              <a:t>Processive extrusion of polypeptide </a:t>
            </a:r>
            <a:r>
              <a:rPr lang="fr-CH" sz="800" err="1">
                <a:latin typeface="Grandview" panose="020B0502040204020203" pitchFamily="34" charset="0"/>
              </a:rPr>
              <a:t>loops</a:t>
            </a:r>
            <a:r>
              <a:rPr lang="fr-CH" sz="800">
                <a:latin typeface="Grandview" panose="020B0502040204020203" pitchFamily="34" charset="0"/>
              </a:rPr>
              <a:t> by a Hsp100 </a:t>
            </a:r>
            <a:r>
              <a:rPr lang="fr-CH" sz="800" err="1">
                <a:latin typeface="Grandview" panose="020B0502040204020203" pitchFamily="34" charset="0"/>
              </a:rPr>
              <a:t>disaggregase</a:t>
            </a:r>
            <a:r>
              <a:rPr lang="fr-CH" sz="800">
                <a:latin typeface="Grandview" panose="020B0502040204020203" pitchFamily="34" charset="0"/>
              </a:rPr>
              <a:t>. </a:t>
            </a:r>
            <a:endParaRPr lang="en-CH" sz="800">
              <a:latin typeface="Grandview" panose="020B0502040204020203" pitchFamily="34" charset="0"/>
            </a:endParaRPr>
          </a:p>
          <a:p>
            <a:r>
              <a:rPr lang="fr-CH" sz="800">
                <a:latin typeface="Grandview" panose="020B0502040204020203" pitchFamily="34" charset="0"/>
              </a:rPr>
              <a:t>Nature. 2020, vol. 578, no. 7794, pp. 317–320</a:t>
            </a:r>
            <a:r>
              <a:rPr lang="en-CH" sz="800">
                <a:latin typeface="Grandview" panose="020B0502040204020203" pitchFamily="34" charset="0"/>
              </a:rPr>
              <a:t>. </a:t>
            </a:r>
            <a:r>
              <a:rPr lang="fr-CH" sz="800" err="1">
                <a:latin typeface="Grandview" panose="020B0502040204020203" pitchFamily="34" charset="0"/>
              </a:rPr>
              <a:t>Available</a:t>
            </a:r>
            <a:r>
              <a:rPr lang="fr-CH" sz="800">
                <a:latin typeface="Grandview" panose="020B0502040204020203" pitchFamily="34" charset="0"/>
              </a:rPr>
              <a:t> from </a:t>
            </a:r>
            <a:r>
              <a:rPr lang="fr-CH" sz="800" err="1">
                <a:latin typeface="Grandview" panose="020B0502040204020203" pitchFamily="34" charset="0"/>
              </a:rPr>
              <a:t>doi</a:t>
            </a:r>
            <a:r>
              <a:rPr lang="fr-CH" sz="800">
                <a:latin typeface="Grandview" panose="020B0502040204020203" pitchFamily="34" charset="0"/>
              </a:rPr>
              <a:t>: 10.1038/s41586-020-1964-y.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4AC51BA-26D8-3624-D351-AA5DBDB07F07}"/>
              </a:ext>
            </a:extLst>
          </p:cNvPr>
          <p:cNvSpPr/>
          <p:nvPr/>
        </p:nvSpPr>
        <p:spPr>
          <a:xfrm>
            <a:off x="-3334107" y="5709161"/>
            <a:ext cx="5239938" cy="5239938"/>
          </a:xfrm>
          <a:prstGeom prst="ellipse">
            <a:avLst/>
          </a:prstGeom>
          <a:noFill/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TextBox 2">
            <a:hlinkClick r:id="rId6" action="ppaction://hlinksldjump"/>
            <a:extLst>
              <a:ext uri="{FF2B5EF4-FFF2-40B4-BE49-F238E27FC236}">
                <a16:creationId xmlns:a16="http://schemas.microsoft.com/office/drawing/2014/main" id="{2E274E42-1F53-A391-A21C-05D2EE9495F5}"/>
              </a:ext>
            </a:extLst>
          </p:cNvPr>
          <p:cNvSpPr txBox="1"/>
          <p:nvPr/>
        </p:nvSpPr>
        <p:spPr>
          <a:xfrm>
            <a:off x="234661" y="209340"/>
            <a:ext cx="7964324" cy="6439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fr-CH">
              <a:latin typeface="Grandview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9FE8B2-ECB2-0CA4-9083-26D4FD0A9170}"/>
              </a:ext>
            </a:extLst>
          </p:cNvPr>
          <p:cNvSpPr/>
          <p:nvPr/>
        </p:nvSpPr>
        <p:spPr>
          <a:xfrm>
            <a:off x="9225490" y="1658103"/>
            <a:ext cx="252142" cy="306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2478A826-1F42-2A08-E6A1-E7FAF9C8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C4D6-F734-457C-9B8E-90193E23CB58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9767831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80E45-CD65-EE05-886C-613A3C2F1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">
            <a:extLst>
              <a:ext uri="{FF2B5EF4-FFF2-40B4-BE49-F238E27FC236}">
                <a16:creationId xmlns:a16="http://schemas.microsoft.com/office/drawing/2014/main" id="{16835261-5B88-BE2C-A5C4-6E0013B0AD95}"/>
              </a:ext>
            </a:extLst>
          </p:cNvPr>
          <p:cNvSpPr txBox="1"/>
          <p:nvPr/>
        </p:nvSpPr>
        <p:spPr>
          <a:xfrm>
            <a:off x="424247" y="1017072"/>
            <a:ext cx="7487227" cy="5631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fr-CH">
              <a:latin typeface="Grandview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273E0-D10C-BB04-523D-50B5A6311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573" y="209340"/>
            <a:ext cx="3601766" cy="1265217"/>
          </a:xfr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CH">
                <a:latin typeface="Grandview" panose="020B0502040204020203" pitchFamily="34" charset="0"/>
              </a:rPr>
              <a:t>Pulling on the substrate</a:t>
            </a:r>
            <a:endParaRPr lang="fr-CH">
              <a:latin typeface="Grandview" panose="020B0502040204020203" pitchFamily="34" charset="0"/>
            </a:endParaRPr>
          </a:p>
        </p:txBody>
      </p:sp>
      <p:pic>
        <p:nvPicPr>
          <p:cNvPr id="3" name="Graphic 6">
            <a:hlinkClick r:id="rId2" action="ppaction://hlinksldjump"/>
            <a:extLst>
              <a:ext uri="{FF2B5EF4-FFF2-40B4-BE49-F238E27FC236}">
                <a16:creationId xmlns:a16="http://schemas.microsoft.com/office/drawing/2014/main" id="{369F9EDA-D7AD-31D3-7115-77C00DF1A5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73" t="7186" r="6016"/>
          <a:stretch/>
        </p:blipFill>
        <p:spPr>
          <a:xfrm>
            <a:off x="516195" y="1046079"/>
            <a:ext cx="7389302" cy="5602580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4143260A-AD1A-3DF1-CE6B-E228B905F1E2}"/>
              </a:ext>
            </a:extLst>
          </p:cNvPr>
          <p:cNvSpPr/>
          <p:nvPr/>
        </p:nvSpPr>
        <p:spPr>
          <a:xfrm>
            <a:off x="-3334107" y="5709161"/>
            <a:ext cx="5239938" cy="5239938"/>
          </a:xfrm>
          <a:prstGeom prst="ellipse">
            <a:avLst/>
          </a:prstGeom>
          <a:noFill/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F6BBBD7A-48DB-735D-61B2-5434EDED9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95" y="320316"/>
            <a:ext cx="2582625" cy="454835"/>
          </a:xfrm>
          <a:prstGeom prst="rect">
            <a:avLst/>
          </a:prstGeom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C3956491-12DF-E528-547D-044C2A2187B7}"/>
              </a:ext>
            </a:extLst>
          </p:cNvPr>
          <p:cNvSpPr txBox="1"/>
          <p:nvPr/>
        </p:nvSpPr>
        <p:spPr>
          <a:xfrm>
            <a:off x="424247" y="209340"/>
            <a:ext cx="2898073" cy="684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fr-CH">
              <a:latin typeface="Grandview" panose="020B0502040204020203" pitchFamily="34" charset="0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90771675-C7A0-CE1D-473D-A26F99FEF45A}"/>
              </a:ext>
            </a:extLst>
          </p:cNvPr>
          <p:cNvGrpSpPr/>
          <p:nvPr/>
        </p:nvGrpSpPr>
        <p:grpSpPr>
          <a:xfrm>
            <a:off x="8419586" y="2034277"/>
            <a:ext cx="3473740" cy="2206956"/>
            <a:chOff x="8483599" y="2054597"/>
            <a:chExt cx="3473740" cy="2206956"/>
          </a:xfrm>
        </p:grpSpPr>
        <p:sp>
          <p:nvSpPr>
            <p:cNvPr id="7" name="TextBox 2">
              <a:extLst>
                <a:ext uri="{FF2B5EF4-FFF2-40B4-BE49-F238E27FC236}">
                  <a16:creationId xmlns:a16="http://schemas.microsoft.com/office/drawing/2014/main" id="{E657EA1B-4EB0-AFC8-E4FE-EA2B8920C09B}"/>
                </a:ext>
              </a:extLst>
            </p:cNvPr>
            <p:cNvSpPr txBox="1"/>
            <p:nvPr/>
          </p:nvSpPr>
          <p:spPr>
            <a:xfrm>
              <a:off x="8483599" y="2054597"/>
              <a:ext cx="3473740" cy="220695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fr-CH">
                <a:latin typeface="Grandview" panose="020B0502040204020203" pitchFamily="34" charset="0"/>
              </a:endParaRPr>
            </a:p>
          </p:txBody>
        </p:sp>
        <p:pic>
          <p:nvPicPr>
            <p:cNvPr id="14" name="Picture 8">
              <a:extLst>
                <a:ext uri="{FF2B5EF4-FFF2-40B4-BE49-F238E27FC236}">
                  <a16:creationId xmlns:a16="http://schemas.microsoft.com/office/drawing/2014/main" id="{1A8921DA-64AE-717A-A313-5C42F17E0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80727" y="2148271"/>
              <a:ext cx="3151457" cy="203016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6D6765-1A6A-1560-1B2E-2DC98BE11099}"/>
                </a:ext>
              </a:extLst>
            </p:cNvPr>
            <p:cNvSpPr/>
            <p:nvPr/>
          </p:nvSpPr>
          <p:spPr>
            <a:xfrm>
              <a:off x="8559484" y="2148271"/>
              <a:ext cx="252142" cy="306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16" name="TextBox 9">
            <a:extLst>
              <a:ext uri="{FF2B5EF4-FFF2-40B4-BE49-F238E27FC236}">
                <a16:creationId xmlns:a16="http://schemas.microsoft.com/office/drawing/2014/main" id="{2B190384-53EF-F64A-EDD3-E481688CABBD}"/>
              </a:ext>
            </a:extLst>
          </p:cNvPr>
          <p:cNvSpPr txBox="1"/>
          <p:nvPr/>
        </p:nvSpPr>
        <p:spPr>
          <a:xfrm>
            <a:off x="8419586" y="4334907"/>
            <a:ext cx="3473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800"/>
              <a:t>AVELLANEDA, Mario J.</a:t>
            </a:r>
            <a:r>
              <a:rPr lang="en-CH" sz="800"/>
              <a:t> et al. </a:t>
            </a:r>
            <a:r>
              <a:rPr lang="fr-CH" sz="800"/>
              <a:t>Processive extrusion of polypeptide </a:t>
            </a:r>
            <a:r>
              <a:rPr lang="fr-CH" sz="800" err="1"/>
              <a:t>loops</a:t>
            </a:r>
            <a:r>
              <a:rPr lang="fr-CH" sz="800"/>
              <a:t> by a Hsp100 </a:t>
            </a:r>
            <a:r>
              <a:rPr lang="fr-CH" sz="800" err="1"/>
              <a:t>disaggregase</a:t>
            </a:r>
            <a:r>
              <a:rPr lang="fr-CH" sz="800"/>
              <a:t>. </a:t>
            </a:r>
            <a:endParaRPr lang="en-CH" sz="800"/>
          </a:p>
          <a:p>
            <a:r>
              <a:rPr lang="fr-CH" sz="800"/>
              <a:t>Nature. 2020, vol. 578, no. 7794, pp. 317–320</a:t>
            </a:r>
            <a:r>
              <a:rPr lang="en-CH" sz="800"/>
              <a:t>. </a:t>
            </a:r>
          </a:p>
          <a:p>
            <a:r>
              <a:rPr lang="en-CH" sz="800"/>
              <a:t>DOI</a:t>
            </a:r>
            <a:r>
              <a:rPr lang="fr-CH" sz="800"/>
              <a:t>: 10.1038/s41586-020-1964-y.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6E94F52F-F29E-1D26-7251-B8C7405A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C4D6-F734-457C-9B8E-90193E23CB58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93728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6741C-E5FB-4023-0D01-3B7369E5F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5AFE0B20-C283-C230-40B2-A30738DD75B0}"/>
              </a:ext>
            </a:extLst>
          </p:cNvPr>
          <p:cNvSpPr/>
          <p:nvPr/>
        </p:nvSpPr>
        <p:spPr>
          <a:xfrm>
            <a:off x="12416305" y="-1112715"/>
            <a:ext cx="5239938" cy="5239938"/>
          </a:xfrm>
          <a:prstGeom prst="ellipse">
            <a:avLst/>
          </a:prstGeom>
          <a:noFill/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90A0EE9C-667A-EAB8-53E9-C8C51F0CBA33}"/>
              </a:ext>
            </a:extLst>
          </p:cNvPr>
          <p:cNvGrpSpPr/>
          <p:nvPr/>
        </p:nvGrpSpPr>
        <p:grpSpPr>
          <a:xfrm>
            <a:off x="181717" y="167417"/>
            <a:ext cx="11711993" cy="5724848"/>
            <a:chOff x="298290" y="1098123"/>
            <a:chExt cx="11711993" cy="5724848"/>
          </a:xfrm>
        </p:grpSpPr>
        <p:pic>
          <p:nvPicPr>
            <p:cNvPr id="3" name="Graphic 4">
              <a:extLst>
                <a:ext uri="{FF2B5EF4-FFF2-40B4-BE49-F238E27FC236}">
                  <a16:creationId xmlns:a16="http://schemas.microsoft.com/office/drawing/2014/main" id="{3D586432-0A83-6D13-EAFB-7372EC1F7E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" t="8635" r="7095"/>
            <a:stretch/>
          </p:blipFill>
          <p:spPr>
            <a:xfrm>
              <a:off x="298290" y="1098123"/>
              <a:ext cx="11711993" cy="5724848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2F1143B8-FB29-29E4-A840-31963721C304}"/>
                </a:ext>
              </a:extLst>
            </p:cNvPr>
            <p:cNvSpPr txBox="1"/>
            <p:nvPr/>
          </p:nvSpPr>
          <p:spPr>
            <a:xfrm>
              <a:off x="485305" y="1124535"/>
              <a:ext cx="11472034" cy="55226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fr-CH">
                <a:latin typeface="Grandview" panose="020B0502040204020203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67C38B-2F2F-5E6E-FD10-2070907E7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04" y="5827027"/>
            <a:ext cx="5239938" cy="863556"/>
          </a:xfr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CH">
                <a:latin typeface="Grandview" panose="020B0502040204020203" pitchFamily="34" charset="0"/>
              </a:rPr>
              <a:t>Defective protomer</a:t>
            </a:r>
            <a:endParaRPr lang="fr-CH">
              <a:latin typeface="Grandview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35B0AE-C30F-23B5-68FF-7E63E2ADC26A}"/>
              </a:ext>
            </a:extLst>
          </p:cNvPr>
          <p:cNvSpPr txBox="1"/>
          <p:nvPr/>
        </p:nvSpPr>
        <p:spPr>
          <a:xfrm>
            <a:off x="6546251" y="5821028"/>
            <a:ext cx="529451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latin typeface="Grandview" panose="020B0502040204020203" pitchFamily="34" charset="0"/>
              </a:defRPr>
            </a:lvl1pPr>
          </a:lstStyle>
          <a:p>
            <a:r>
              <a:rPr lang="en-CH"/>
              <a:t>[...] </a:t>
            </a:r>
            <a:r>
              <a:rPr lang="en-CH" i="1"/>
              <a:t>indicating that Hsp104 power stroke can be generated by ATP hydrolysis in a single subunit.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DA972B-1976-1BDF-1E6C-F19EDB86F82A}"/>
              </a:ext>
            </a:extLst>
          </p:cNvPr>
          <p:cNvSpPr txBox="1"/>
          <p:nvPr/>
        </p:nvSpPr>
        <p:spPr>
          <a:xfrm>
            <a:off x="5845755" y="6440295"/>
            <a:ext cx="58890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700"/>
              <a:t>ESANTIS, Morgan E.</a:t>
            </a:r>
            <a:r>
              <a:rPr lang="en-CH" sz="700"/>
              <a:t> et al.</a:t>
            </a:r>
            <a:r>
              <a:rPr lang="fr-CH" sz="700"/>
              <a:t> </a:t>
            </a:r>
            <a:r>
              <a:rPr lang="fr-CH" sz="700" err="1"/>
              <a:t>Operational</a:t>
            </a:r>
            <a:r>
              <a:rPr lang="fr-CH" sz="700"/>
              <a:t> </a:t>
            </a:r>
            <a:r>
              <a:rPr lang="fr-CH" sz="700" err="1"/>
              <a:t>Plasticity</a:t>
            </a:r>
            <a:r>
              <a:rPr lang="fr-CH" sz="700"/>
              <a:t> Enables Hsp104 to </a:t>
            </a:r>
            <a:r>
              <a:rPr lang="fr-CH" sz="700" err="1"/>
              <a:t>Disaggregate</a:t>
            </a:r>
            <a:r>
              <a:rPr lang="fr-CH" sz="700"/>
              <a:t> Diverse </a:t>
            </a:r>
            <a:r>
              <a:rPr lang="fr-CH" sz="700" err="1"/>
              <a:t>Amyloid</a:t>
            </a:r>
            <a:r>
              <a:rPr lang="fr-CH" sz="700"/>
              <a:t> and </a:t>
            </a:r>
            <a:r>
              <a:rPr lang="fr-CH" sz="700" err="1"/>
              <a:t>Nonamyloid</a:t>
            </a:r>
            <a:r>
              <a:rPr lang="fr-CH" sz="700"/>
              <a:t> Clients. </a:t>
            </a:r>
            <a:endParaRPr lang="en-CH" sz="700"/>
          </a:p>
          <a:p>
            <a:r>
              <a:rPr lang="fr-CH" sz="700" err="1"/>
              <a:t>Cell</a:t>
            </a:r>
            <a:r>
              <a:rPr lang="fr-CH" sz="700"/>
              <a:t>. 2012, vol. 151, no. 4, pp. 778– 793. </a:t>
            </a:r>
            <a:endParaRPr lang="en-CH" sz="700"/>
          </a:p>
          <a:p>
            <a:r>
              <a:rPr lang="en-CH" sz="700"/>
              <a:t>DOI</a:t>
            </a:r>
            <a:r>
              <a:rPr lang="fr-CH" sz="700"/>
              <a:t>: 10.1016/ j.cell.2012.09.038.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DF98383D-3503-3C14-5CD1-A1672A2A29A6}"/>
              </a:ext>
            </a:extLst>
          </p:cNvPr>
          <p:cNvGrpSpPr>
            <a:grpSpLocks noChangeAspect="1"/>
          </p:cNvGrpSpPr>
          <p:nvPr/>
        </p:nvGrpSpPr>
        <p:grpSpPr>
          <a:xfrm>
            <a:off x="5845755" y="5821028"/>
            <a:ext cx="648000" cy="648000"/>
            <a:chOff x="8290683" y="1555738"/>
            <a:chExt cx="1174379" cy="1174379"/>
          </a:xfrm>
        </p:grpSpPr>
        <p:pic>
          <p:nvPicPr>
            <p:cNvPr id="15" name="Content Placeholder 4" descr="Document outline">
              <a:extLst>
                <a:ext uri="{FF2B5EF4-FFF2-40B4-BE49-F238E27FC236}">
                  <a16:creationId xmlns:a16="http://schemas.microsoft.com/office/drawing/2014/main" id="{5847E719-50DF-0341-81F7-17A057E15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85822" y="1661359"/>
              <a:ext cx="984102" cy="984102"/>
            </a:xfrm>
            <a:prstGeom prst="rect">
              <a:avLst/>
            </a:prstGeom>
          </p:spPr>
        </p:pic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4D32894B-B2EF-5DB8-1720-B2C30C4356B9}"/>
                </a:ext>
              </a:extLst>
            </p:cNvPr>
            <p:cNvSpPr/>
            <p:nvPr/>
          </p:nvSpPr>
          <p:spPr>
            <a:xfrm>
              <a:off x="8290683" y="1555738"/>
              <a:ext cx="1174379" cy="1174379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8" name="Espace réservé du numéro de diapositive 27">
            <a:extLst>
              <a:ext uri="{FF2B5EF4-FFF2-40B4-BE49-F238E27FC236}">
                <a16:creationId xmlns:a16="http://schemas.microsoft.com/office/drawing/2014/main" id="{4DEB7C94-6AB2-364F-A5C8-5B2BE030D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C4D6-F734-457C-9B8E-90193E23CB58}" type="slidenum">
              <a:rPr lang="fr-CH" smtClean="0"/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67616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BA03-A271-922F-9B99-4DCB5DBAC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435" y="362827"/>
            <a:ext cx="10515600" cy="1032241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CH">
                <a:latin typeface="Grandview"/>
              </a:rPr>
              <a:t>Protein (mis)folding</a:t>
            </a:r>
            <a:endParaRPr lang="fr-CH">
              <a:latin typeface="Grandview"/>
            </a:endParaRPr>
          </a:p>
        </p:txBody>
      </p:sp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2E54C225-1E2C-B4F4-16CE-E1E355AA9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35" y="1834654"/>
            <a:ext cx="3984217" cy="413157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220F67A7-757F-AB3E-71FA-CB1034589ABD}"/>
              </a:ext>
            </a:extLst>
          </p:cNvPr>
          <p:cNvGrpSpPr/>
          <p:nvPr/>
        </p:nvGrpSpPr>
        <p:grpSpPr>
          <a:xfrm>
            <a:off x="6223636" y="1786263"/>
            <a:ext cx="2166651" cy="1750784"/>
            <a:chOff x="6223636" y="1786263"/>
            <a:chExt cx="2166651" cy="175078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34C1B9E-E8EE-2896-AEEB-96ADB54740F4}"/>
                </a:ext>
              </a:extLst>
            </p:cNvPr>
            <p:cNvSpPr/>
            <p:nvPr/>
          </p:nvSpPr>
          <p:spPr>
            <a:xfrm>
              <a:off x="6223636" y="1802766"/>
              <a:ext cx="2146044" cy="17120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4" name="Picture 3" descr="A group of colorful lines on a black background&#10;&#10;Description automatically generated">
              <a:extLst>
                <a:ext uri="{FF2B5EF4-FFF2-40B4-BE49-F238E27FC236}">
                  <a16:creationId xmlns:a16="http://schemas.microsoft.com/office/drawing/2014/main" id="{DF640500-35B6-3099-2409-F1B56BD08C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8" t="12847" r="46024" b="60417"/>
            <a:stretch/>
          </p:blipFill>
          <p:spPr>
            <a:xfrm>
              <a:off x="6271157" y="1786263"/>
              <a:ext cx="2119130" cy="1750784"/>
            </a:xfrm>
            <a:prstGeom prst="rect">
              <a:avLst/>
            </a:prstGeom>
            <a:effectLst/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451F86-50F7-3482-49A7-74D01ABEB593}"/>
              </a:ext>
            </a:extLst>
          </p:cNvPr>
          <p:cNvSpPr txBox="1"/>
          <p:nvPr/>
        </p:nvSpPr>
        <p:spPr>
          <a:xfrm>
            <a:off x="947174" y="5958112"/>
            <a:ext cx="401547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CH" sz="800">
                <a:latin typeface="Grandview" panose="020B0502040204020203" pitchFamily="34" charset="0"/>
                <a:cs typeface="Arial" panose="020B0604020202020204" pitchFamily="34" charset="0"/>
              </a:rPr>
              <a:t>By Thomas </a:t>
            </a:r>
            <a:r>
              <a:rPr lang="fr-CH" sz="800" err="1">
                <a:latin typeface="Grandview" panose="020B0502040204020203" pitchFamily="34" charset="0"/>
                <a:cs typeface="Arial" panose="020B0604020202020204" pitchFamily="34" charset="0"/>
              </a:rPr>
              <a:t>Splettstoesser</a:t>
            </a:r>
            <a:r>
              <a:rPr lang="fr-CH" sz="800">
                <a:latin typeface="Grandview" panose="020B0502040204020203" pitchFamily="34" charset="0"/>
                <a:cs typeface="Arial" panose="020B0604020202020204" pitchFamily="34" charset="0"/>
              </a:rPr>
              <a:t> (www.scistyle.com) - </a:t>
            </a:r>
            <a:r>
              <a:rPr lang="fr-CH" sz="800" err="1">
                <a:latin typeface="Grandview" panose="020B0502040204020203" pitchFamily="34" charset="0"/>
                <a:cs typeface="Arial" panose="020B0604020202020204" pitchFamily="34" charset="0"/>
              </a:rPr>
              <a:t>Own</a:t>
            </a:r>
            <a:r>
              <a:rPr lang="fr-CH" sz="800">
                <a:latin typeface="Grandview" panose="020B0502040204020203" pitchFamily="34" charset="0"/>
                <a:cs typeface="Arial" panose="020B0604020202020204" pitchFamily="34" charset="0"/>
              </a:rPr>
              <a:t> work, CC BY-SA 3.0, </a:t>
            </a:r>
            <a:r>
              <a:rPr lang="fr-CH" sz="800">
                <a:latin typeface="Grandview" panose="020B0502040204020203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https://commons.wikimedia.org/w/index.php?curid=28353539</a:t>
            </a:r>
            <a:endParaRPr lang="en-CH" sz="800">
              <a:latin typeface="Grandview" panose="020B0502040204020203" pitchFamily="34" charset="0"/>
              <a:cs typeface="Arial" panose="020B0604020202020204" pitchFamily="34" charset="0"/>
            </a:endParaRPr>
          </a:p>
          <a:p>
            <a:pPr algn="ctr"/>
            <a:r>
              <a:rPr lang="en-CH" sz="800">
                <a:latin typeface="Grandview" panose="020B0502040204020203" pitchFamily="34" charset="0"/>
                <a:cs typeface="Arial" panose="020B0604020202020204" pitchFamily="34" charset="0"/>
              </a:rPr>
              <a:t>Adapted by Antoine Maier</a:t>
            </a:r>
            <a:endParaRPr lang="fr-CH" sz="800">
              <a:latin typeface="Grandview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FEF29F-F4F2-CD13-6A0E-D2DA0940582E}"/>
              </a:ext>
            </a:extLst>
          </p:cNvPr>
          <p:cNvSpPr txBox="1"/>
          <p:nvPr/>
        </p:nvSpPr>
        <p:spPr>
          <a:xfrm>
            <a:off x="5092061" y="4057818"/>
            <a:ext cx="12698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H">
                <a:latin typeface="Grandview" panose="020B0502040204020203" pitchFamily="34" charset="0"/>
              </a:rPr>
              <a:t>Aggregate</a:t>
            </a:r>
            <a:endParaRPr lang="fr-CH">
              <a:latin typeface="Grandview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78DC39-9FF0-9F6A-C508-2B11FE0E3EB6}"/>
              </a:ext>
            </a:extLst>
          </p:cNvPr>
          <p:cNvSpPr txBox="1"/>
          <p:nvPr/>
        </p:nvSpPr>
        <p:spPr>
          <a:xfrm>
            <a:off x="8591201" y="2621012"/>
            <a:ext cx="130516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>
                <a:latin typeface="Grandview" panose="020B0502040204020203" pitchFamily="34" charset="0"/>
              </a:defRPr>
            </a:lvl1pPr>
          </a:lstStyle>
          <a:p>
            <a:r>
              <a:rPr lang="en-CH"/>
              <a:t>Correlated</a:t>
            </a:r>
            <a:endParaRPr lang="fr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A363C9-96E3-2E4D-4E1A-5EEAD5167740}"/>
              </a:ext>
            </a:extLst>
          </p:cNvPr>
          <p:cNvSpPr txBox="1"/>
          <p:nvPr/>
        </p:nvSpPr>
        <p:spPr>
          <a:xfrm>
            <a:off x="8067255" y="3922544"/>
            <a:ext cx="342678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CH" b="1">
                <a:latin typeface="Grandview" panose="020B0502040204020203" pitchFamily="34" charset="0"/>
              </a:rPr>
              <a:t>Protein misfolding diseases:</a:t>
            </a:r>
            <a:endParaRPr lang="en-CH" b="1" u="sng">
              <a:latin typeface="Grandview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>
                <a:latin typeface="Grandview" panose="020B0502040204020203" pitchFamily="34" charset="0"/>
              </a:rPr>
              <a:t>Alzheimer’s 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>
                <a:latin typeface="Grandview" panose="020B0502040204020203" pitchFamily="34" charset="0"/>
              </a:rPr>
              <a:t>Parkinson’s 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>
                <a:latin typeface="Grandview" panose="020B0502040204020203" pitchFamily="34" charset="0"/>
              </a:rPr>
              <a:t>...</a:t>
            </a:r>
            <a:endParaRPr lang="fr-CH">
              <a:latin typeface="Grandview" panose="020B0502040204020203" pitchFamily="34" charset="0"/>
            </a:endParaRP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08ADB067-2F42-0685-BD20-3CA98FD6D548}"/>
              </a:ext>
            </a:extLst>
          </p:cNvPr>
          <p:cNvSpPr/>
          <p:nvPr/>
        </p:nvSpPr>
        <p:spPr>
          <a:xfrm>
            <a:off x="10097280" y="-2040807"/>
            <a:ext cx="5239938" cy="5239938"/>
          </a:xfrm>
          <a:prstGeom prst="ellipse">
            <a:avLst/>
          </a:prstGeom>
          <a:noFill/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33" name="Graphique 32" descr="Ligne fléchée : incurvée dans le sens des aiguilles d’une montre contour">
            <a:extLst>
              <a:ext uri="{FF2B5EF4-FFF2-40B4-BE49-F238E27FC236}">
                <a16:creationId xmlns:a16="http://schemas.microsoft.com/office/drawing/2014/main" id="{58CB5E29-2335-D1D7-3F70-23D67187C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904335">
            <a:off x="6353135" y="3522122"/>
            <a:ext cx="914400" cy="914400"/>
          </a:xfrm>
          <a:prstGeom prst="rect">
            <a:avLst/>
          </a:prstGeom>
        </p:spPr>
      </p:pic>
      <p:pic>
        <p:nvPicPr>
          <p:cNvPr id="37" name="Graphique 36" descr="Ligne fléchée : incurvée sens des aiguilles d’une montre contour">
            <a:extLst>
              <a:ext uri="{FF2B5EF4-FFF2-40B4-BE49-F238E27FC236}">
                <a16:creationId xmlns:a16="http://schemas.microsoft.com/office/drawing/2014/main" id="{689864CF-902A-15EF-CE31-3F5E98C9FD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9896366" y="2884302"/>
            <a:ext cx="914400" cy="9144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64A60E-ABA7-40B2-D367-8FCBD1FEA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C4D6-F734-457C-9B8E-90193E23CB58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68216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86846-1B91-AF72-9579-390C18FCF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Ellipse 39">
            <a:extLst>
              <a:ext uri="{FF2B5EF4-FFF2-40B4-BE49-F238E27FC236}">
                <a16:creationId xmlns:a16="http://schemas.microsoft.com/office/drawing/2014/main" id="{C1C6AD1D-63B4-6CA5-0FE6-A5E1BDF17463}"/>
              </a:ext>
            </a:extLst>
          </p:cNvPr>
          <p:cNvSpPr/>
          <p:nvPr/>
        </p:nvSpPr>
        <p:spPr>
          <a:xfrm>
            <a:off x="7782142" y="2626003"/>
            <a:ext cx="5239938" cy="5239938"/>
          </a:xfrm>
          <a:prstGeom prst="ellipse">
            <a:avLst/>
          </a:prstGeom>
          <a:noFill/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CFF0DA-C778-E65B-6BC2-B68D511452BA}"/>
              </a:ext>
            </a:extLst>
          </p:cNvPr>
          <p:cNvSpPr/>
          <p:nvPr/>
        </p:nvSpPr>
        <p:spPr>
          <a:xfrm>
            <a:off x="1889760" y="0"/>
            <a:ext cx="10302240" cy="6215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0ED5EB-D71B-D7DA-F7FA-4701F7F35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760" y="1689850"/>
            <a:ext cx="8412480" cy="2108395"/>
          </a:xfrm>
          <a:noFill/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en-CH" sz="8800">
                <a:latin typeface="Grandview" panose="020B0502040204020203" pitchFamily="34" charset="0"/>
              </a:rPr>
              <a:t>Conclusion</a:t>
            </a:r>
            <a:endParaRPr lang="fr-CH" sz="8800">
              <a:latin typeface="Grandview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DC7FDB-6F9B-28BF-659E-E936DC0A0483}"/>
              </a:ext>
            </a:extLst>
          </p:cNvPr>
          <p:cNvSpPr/>
          <p:nvPr/>
        </p:nvSpPr>
        <p:spPr>
          <a:xfrm>
            <a:off x="0" y="0"/>
            <a:ext cx="10302240" cy="6215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5C84A2-391F-EB60-69FC-4C1C7F16851D}"/>
              </a:ext>
            </a:extLst>
          </p:cNvPr>
          <p:cNvSpPr/>
          <p:nvPr/>
        </p:nvSpPr>
        <p:spPr>
          <a:xfrm>
            <a:off x="0" y="6236481"/>
            <a:ext cx="10302240" cy="6215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1159136-6888-50F7-974A-89462DAD87F9}"/>
              </a:ext>
            </a:extLst>
          </p:cNvPr>
          <p:cNvSpPr/>
          <p:nvPr/>
        </p:nvSpPr>
        <p:spPr>
          <a:xfrm>
            <a:off x="1889760" y="6238246"/>
            <a:ext cx="10302240" cy="6215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652AF181-517C-6DC2-19D0-433C248E11DA}"/>
              </a:ext>
            </a:extLst>
          </p:cNvPr>
          <p:cNvSpPr/>
          <p:nvPr/>
        </p:nvSpPr>
        <p:spPr>
          <a:xfrm>
            <a:off x="-2333292" y="-2495891"/>
            <a:ext cx="5239938" cy="5239938"/>
          </a:xfrm>
          <a:prstGeom prst="ellipse">
            <a:avLst/>
          </a:prstGeom>
          <a:noFill/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06592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9D2F9-9F82-C152-BA81-EF530B4E2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067417-0CE9-D15A-C20A-D024C7D1E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235867"/>
              </p:ext>
            </p:extLst>
          </p:nvPr>
        </p:nvGraphicFramePr>
        <p:xfrm>
          <a:off x="986589" y="1476401"/>
          <a:ext cx="10507442" cy="5207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6592">
                  <a:extLst>
                    <a:ext uri="{9D8B030D-6E8A-4147-A177-3AD203B41FA5}">
                      <a16:colId xmlns:a16="http://schemas.microsoft.com/office/drawing/2014/main" val="2074802031"/>
                    </a:ext>
                  </a:extLst>
                </a:gridCol>
                <a:gridCol w="1500425">
                  <a:extLst>
                    <a:ext uri="{9D8B030D-6E8A-4147-A177-3AD203B41FA5}">
                      <a16:colId xmlns:a16="http://schemas.microsoft.com/office/drawing/2014/main" val="1761496964"/>
                    </a:ext>
                  </a:extLst>
                </a:gridCol>
                <a:gridCol w="1500425">
                  <a:extLst>
                    <a:ext uri="{9D8B030D-6E8A-4147-A177-3AD203B41FA5}">
                      <a16:colId xmlns:a16="http://schemas.microsoft.com/office/drawing/2014/main" val="2291451725"/>
                    </a:ext>
                  </a:extLst>
                </a:gridCol>
              </a:tblGrid>
              <a:tr h="480461">
                <a:tc>
                  <a:txBody>
                    <a:bodyPr/>
                    <a:lstStyle/>
                    <a:p>
                      <a:endParaRPr lang="fr-CH" sz="2600">
                        <a:solidFill>
                          <a:schemeClr val="tx1"/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84787" marR="84787" marT="42394" marB="423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600">
                          <a:solidFill>
                            <a:schemeClr val="tx1"/>
                          </a:solidFill>
                          <a:latin typeface="Grandview" panose="020B0502040204020203" pitchFamily="34" charset="0"/>
                        </a:rPr>
                        <a:t>SC/2R</a:t>
                      </a:r>
                      <a:endParaRPr lang="fr-CH" sz="2600">
                        <a:solidFill>
                          <a:schemeClr val="tx1"/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84787" marR="84787" marT="42394" marB="423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600">
                          <a:solidFill>
                            <a:schemeClr val="tx1"/>
                          </a:solidFill>
                          <a:latin typeface="Grandview" panose="020B0502040204020203" pitchFamily="34" charset="0"/>
                        </a:rPr>
                        <a:t>RPCL</a:t>
                      </a:r>
                      <a:endParaRPr lang="fr-CH" sz="2600">
                        <a:solidFill>
                          <a:schemeClr val="tx1"/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84787" marR="84787" marT="42394" marB="423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269411"/>
                  </a:ext>
                </a:extLst>
              </a:tr>
              <a:tr h="945244">
                <a:tc>
                  <a:txBody>
                    <a:bodyPr/>
                    <a:lstStyle/>
                    <a:p>
                      <a:r>
                        <a:rPr lang="en-CH" sz="2600">
                          <a:solidFill>
                            <a:schemeClr val="tx1"/>
                          </a:solidFill>
                          <a:latin typeface="Grandview" panose="020B0502040204020203" pitchFamily="34" charset="0"/>
                        </a:rPr>
                        <a:t>Compatible with cryo-EM observed contracted and extended configurations</a:t>
                      </a:r>
                      <a:endParaRPr lang="fr-CH" sz="2600">
                        <a:solidFill>
                          <a:schemeClr val="tx1"/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84787" marR="84787" marT="42394" marB="42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600">
                          <a:solidFill>
                            <a:schemeClr val="tx1"/>
                          </a:solidFill>
                          <a:latin typeface="Grandview" panose="020B0502040204020203" pitchFamily="34" charset="0"/>
                        </a:rPr>
                        <a:t>Yes</a:t>
                      </a:r>
                      <a:endParaRPr lang="fr-CH" sz="2600">
                        <a:solidFill>
                          <a:schemeClr val="tx1"/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84787" marR="84787" marT="42394" marB="42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600">
                          <a:solidFill>
                            <a:schemeClr val="tx1"/>
                          </a:solidFill>
                          <a:latin typeface="Grandview" panose="020B0502040204020203" pitchFamily="34" charset="0"/>
                        </a:rPr>
                        <a:t>Yes</a:t>
                      </a:r>
                    </a:p>
                  </a:txBody>
                  <a:tcPr marL="84787" marR="84787" marT="42394" marB="42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150575"/>
                  </a:ext>
                </a:extLst>
              </a:tr>
              <a:tr h="945244">
                <a:tc>
                  <a:txBody>
                    <a:bodyPr/>
                    <a:lstStyle/>
                    <a:p>
                      <a:r>
                        <a:rPr lang="en-CH" sz="2600">
                          <a:solidFill>
                            <a:schemeClr val="tx1"/>
                          </a:solidFill>
                          <a:latin typeface="Grandview" panose="020B0502040204020203" pitchFamily="34" charset="0"/>
                        </a:rPr>
                        <a:t>Predicts contracted and extended configurations</a:t>
                      </a:r>
                      <a:endParaRPr lang="fr-CH" sz="2600">
                        <a:solidFill>
                          <a:schemeClr val="tx1"/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84787" marR="84787" marT="42394" marB="42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600">
                          <a:solidFill>
                            <a:schemeClr val="tx1"/>
                          </a:solidFill>
                          <a:latin typeface="Grandview" panose="020B0502040204020203" pitchFamily="34" charset="0"/>
                        </a:rPr>
                        <a:t>No</a:t>
                      </a:r>
                      <a:endParaRPr lang="fr-CH" sz="2600">
                        <a:solidFill>
                          <a:schemeClr val="tx1"/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84787" marR="84787" marT="42394" marB="42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F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600">
                          <a:solidFill>
                            <a:schemeClr val="tx1"/>
                          </a:solidFill>
                          <a:latin typeface="Grandview" panose="020B0502040204020203" pitchFamily="34" charset="0"/>
                        </a:rPr>
                        <a:t>Yes</a:t>
                      </a:r>
                      <a:endParaRPr lang="fr-CH" sz="2600">
                        <a:solidFill>
                          <a:schemeClr val="tx1"/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84787" marR="84787" marT="42394" marB="42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171812"/>
                  </a:ext>
                </a:extLst>
              </a:tr>
              <a:tr h="945244">
                <a:tc>
                  <a:txBody>
                    <a:bodyPr/>
                    <a:lstStyle/>
                    <a:p>
                      <a:r>
                        <a:rPr lang="en-CH" sz="2600">
                          <a:solidFill>
                            <a:schemeClr val="tx1"/>
                          </a:solidFill>
                          <a:latin typeface="Grandview" panose="020B0502040204020203" pitchFamily="34" charset="0"/>
                        </a:rPr>
                        <a:t>Large translocation steplength</a:t>
                      </a:r>
                      <a:endParaRPr lang="fr-CH" sz="2600">
                        <a:solidFill>
                          <a:schemeClr val="tx1"/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84787" marR="84787" marT="42394" marB="42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600">
                          <a:solidFill>
                            <a:schemeClr val="tx1"/>
                          </a:solidFill>
                          <a:latin typeface="Grandview" panose="020B0502040204020203" pitchFamily="34" charset="0"/>
                        </a:rPr>
                        <a:t>No</a:t>
                      </a:r>
                      <a:endParaRPr lang="fr-CH" sz="2600">
                        <a:solidFill>
                          <a:schemeClr val="tx1"/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84787" marR="84787" marT="42394" marB="42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F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600">
                          <a:solidFill>
                            <a:schemeClr val="tx1"/>
                          </a:solidFill>
                          <a:latin typeface="Grandview" panose="020B0502040204020203" pitchFamily="34" charset="0"/>
                        </a:rPr>
                        <a:t>Yes</a:t>
                      </a:r>
                      <a:endParaRPr lang="fr-CH" sz="2600">
                        <a:solidFill>
                          <a:schemeClr val="tx1"/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84787" marR="84787" marT="42394" marB="42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257613"/>
                  </a:ext>
                </a:extLst>
              </a:tr>
              <a:tr h="945244">
                <a:tc>
                  <a:txBody>
                    <a:bodyPr/>
                    <a:lstStyle/>
                    <a:p>
                      <a:r>
                        <a:rPr lang="en-CH" sz="2600">
                          <a:solidFill>
                            <a:schemeClr val="tx1"/>
                          </a:solidFill>
                          <a:latin typeface="Grandview" panose="020B0502040204020203" pitchFamily="34" charset="0"/>
                        </a:rPr>
                        <a:t>ATP-efficient</a:t>
                      </a:r>
                      <a:endParaRPr lang="fr-CH" sz="2600">
                        <a:solidFill>
                          <a:schemeClr val="tx1"/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84787" marR="84787" marT="42394" marB="42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600">
                          <a:solidFill>
                            <a:schemeClr val="tx1"/>
                          </a:solidFill>
                          <a:latin typeface="Grandview" panose="020B0502040204020203" pitchFamily="34" charset="0"/>
                        </a:rPr>
                        <a:t>No</a:t>
                      </a:r>
                      <a:endParaRPr lang="fr-CH" sz="2600">
                        <a:solidFill>
                          <a:schemeClr val="tx1"/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84787" marR="84787" marT="42394" marB="42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F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600">
                          <a:solidFill>
                            <a:schemeClr val="tx1"/>
                          </a:solidFill>
                          <a:latin typeface="Grandview" panose="020B0502040204020203" pitchFamily="34" charset="0"/>
                        </a:rPr>
                        <a:t>Yes</a:t>
                      </a:r>
                      <a:endParaRPr lang="fr-CH" sz="2600">
                        <a:solidFill>
                          <a:schemeClr val="tx1"/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84787" marR="84787" marT="42394" marB="42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822016"/>
                  </a:ext>
                </a:extLst>
              </a:tr>
              <a:tr h="945244">
                <a:tc>
                  <a:txBody>
                    <a:bodyPr/>
                    <a:lstStyle/>
                    <a:p>
                      <a:r>
                        <a:rPr lang="en-CH" sz="2600">
                          <a:solidFill>
                            <a:schemeClr val="tx1"/>
                          </a:solidFill>
                          <a:latin typeface="Grandview" panose="020B0502040204020203" pitchFamily="34" charset="0"/>
                        </a:rPr>
                        <a:t>Resiliant against defective protomer</a:t>
                      </a:r>
                      <a:endParaRPr lang="fr-CH" sz="2600">
                        <a:solidFill>
                          <a:schemeClr val="tx1"/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84787" marR="84787" marT="42394" marB="42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600">
                          <a:solidFill>
                            <a:schemeClr val="tx1"/>
                          </a:solidFill>
                          <a:latin typeface="Grandview" panose="020B0502040204020203" pitchFamily="34" charset="0"/>
                        </a:rPr>
                        <a:t>No</a:t>
                      </a:r>
                      <a:endParaRPr lang="fr-CH" sz="2600">
                        <a:solidFill>
                          <a:schemeClr val="tx1"/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84787" marR="84787" marT="42394" marB="42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F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600">
                          <a:solidFill>
                            <a:schemeClr val="tx1"/>
                          </a:solidFill>
                          <a:latin typeface="Grandview" panose="020B0502040204020203" pitchFamily="34" charset="0"/>
                        </a:rPr>
                        <a:t>Yes</a:t>
                      </a:r>
                      <a:endParaRPr lang="fr-CH" sz="2600">
                        <a:solidFill>
                          <a:schemeClr val="tx1"/>
                        </a:solidFill>
                        <a:latin typeface="Grandview" panose="020B0502040204020203" pitchFamily="34" charset="0"/>
                      </a:endParaRPr>
                    </a:p>
                  </a:txBody>
                  <a:tcPr marL="84787" marR="84787" marT="42394" marB="423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87688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A4429EC-D16F-1F75-4D5C-AA486578D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435" y="362827"/>
            <a:ext cx="10515600" cy="1032241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CH">
                <a:latin typeface="Grandview" panose="020B0502040204020203" pitchFamily="34" charset="0"/>
              </a:rPr>
              <a:t>SC/2R vs RPCL</a:t>
            </a:r>
            <a:endParaRPr lang="fr-CH">
              <a:latin typeface="Grandview" panose="020B0502040204020203" pitchFamily="34" charset="0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54D05B27-4A04-73A5-2DDC-7CE64BE04271}"/>
              </a:ext>
            </a:extLst>
          </p:cNvPr>
          <p:cNvSpPr/>
          <p:nvPr/>
        </p:nvSpPr>
        <p:spPr>
          <a:xfrm>
            <a:off x="10000657" y="-3664844"/>
            <a:ext cx="5239938" cy="5239938"/>
          </a:xfrm>
          <a:prstGeom prst="ellipse">
            <a:avLst/>
          </a:prstGeom>
          <a:noFill/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D876650C-A232-1D90-2C77-3A797156579E}"/>
              </a:ext>
            </a:extLst>
          </p:cNvPr>
          <p:cNvGraphicFramePr>
            <a:graphicFrameLocks noGrp="1"/>
          </p:cNvGraphicFramePr>
          <p:nvPr/>
        </p:nvGraphicFramePr>
        <p:xfrm>
          <a:off x="986589" y="1628274"/>
          <a:ext cx="1772653" cy="393031"/>
        </p:xfrm>
        <a:graphic>
          <a:graphicData uri="http://schemas.openxmlformats.org/drawingml/2006/table">
            <a:tbl>
              <a:tblPr/>
              <a:tblGrid>
                <a:gridCol w="1772653">
                  <a:extLst>
                    <a:ext uri="{9D8B030D-6E8A-4147-A177-3AD203B41FA5}">
                      <a16:colId xmlns:a16="http://schemas.microsoft.com/office/drawing/2014/main" val="1157102429"/>
                    </a:ext>
                  </a:extLst>
                </a:gridCol>
              </a:tblGrid>
              <a:tr h="393031">
                <a:tc>
                  <a:txBody>
                    <a:bodyPr/>
                    <a:lstStyle/>
                    <a:p>
                      <a:endParaRPr lang="fr-CH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3144079"/>
                  </a:ext>
                </a:extLst>
              </a:tr>
            </a:tbl>
          </a:graphicData>
        </a:graphic>
      </p:graphicFrame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820B268-7EE5-782E-B6B9-03C9025E0877}"/>
              </a:ext>
            </a:extLst>
          </p:cNvPr>
          <p:cNvCxnSpPr>
            <a:cxnSpLocks/>
          </p:cNvCxnSpPr>
          <p:nvPr/>
        </p:nvCxnSpPr>
        <p:spPr>
          <a:xfrm>
            <a:off x="461663" y="3647"/>
            <a:ext cx="0" cy="6854353"/>
          </a:xfrm>
          <a:prstGeom prst="line">
            <a:avLst/>
          </a:prstGeom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24283-CE64-D234-E424-AC3F0A081C94}"/>
              </a:ext>
            </a:extLst>
          </p:cNvPr>
          <p:cNvSpPr/>
          <p:nvPr/>
        </p:nvSpPr>
        <p:spPr>
          <a:xfrm>
            <a:off x="986589" y="2915384"/>
            <a:ext cx="10507443" cy="945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6A48AE-AE86-9941-FA33-0DBAADEE3868}"/>
              </a:ext>
            </a:extLst>
          </p:cNvPr>
          <p:cNvSpPr/>
          <p:nvPr/>
        </p:nvSpPr>
        <p:spPr>
          <a:xfrm>
            <a:off x="986588" y="3860800"/>
            <a:ext cx="10507443" cy="945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090031C-F772-FE06-5C75-4BFE82686929}"/>
              </a:ext>
            </a:extLst>
          </p:cNvPr>
          <p:cNvSpPr/>
          <p:nvPr/>
        </p:nvSpPr>
        <p:spPr>
          <a:xfrm>
            <a:off x="986588" y="4806216"/>
            <a:ext cx="10507443" cy="945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E98F43-0A15-4AC1-C7CB-7E0C3C1707B0}"/>
              </a:ext>
            </a:extLst>
          </p:cNvPr>
          <p:cNvSpPr/>
          <p:nvPr/>
        </p:nvSpPr>
        <p:spPr>
          <a:xfrm>
            <a:off x="986588" y="5752171"/>
            <a:ext cx="10507443" cy="945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Espace réservé du numéro de diapositive 29">
            <a:extLst>
              <a:ext uri="{FF2B5EF4-FFF2-40B4-BE49-F238E27FC236}">
                <a16:creationId xmlns:a16="http://schemas.microsoft.com/office/drawing/2014/main" id="{1BAD3DC7-E9F9-2D21-ED24-623A715A6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C4D6-F734-457C-9B8E-90193E23CB58}" type="slidenum">
              <a:rPr lang="fr-CH" smtClean="0"/>
              <a:t>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2112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  <p:bldP spid="27" grpId="0" animBg="1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06722-CBC4-444A-DBDE-BE663FEB2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Ellipse 39">
            <a:extLst>
              <a:ext uri="{FF2B5EF4-FFF2-40B4-BE49-F238E27FC236}">
                <a16:creationId xmlns:a16="http://schemas.microsoft.com/office/drawing/2014/main" id="{BEC43D21-E225-38D2-D7B0-53FE66C7E5C1}"/>
              </a:ext>
            </a:extLst>
          </p:cNvPr>
          <p:cNvSpPr/>
          <p:nvPr/>
        </p:nvSpPr>
        <p:spPr>
          <a:xfrm>
            <a:off x="8300302" y="4078883"/>
            <a:ext cx="5239938" cy="5239938"/>
          </a:xfrm>
          <a:prstGeom prst="ellipse">
            <a:avLst/>
          </a:prstGeom>
          <a:noFill/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AC6C86-474E-200E-0E6F-6ECF321D72D6}"/>
              </a:ext>
            </a:extLst>
          </p:cNvPr>
          <p:cNvSpPr/>
          <p:nvPr/>
        </p:nvSpPr>
        <p:spPr>
          <a:xfrm>
            <a:off x="1889760" y="0"/>
            <a:ext cx="10302240" cy="6215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E8A2A-38D2-0A46-69A6-CDC9DFD441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760" y="1689850"/>
            <a:ext cx="8412480" cy="2973590"/>
          </a:xfrm>
          <a:noFill/>
          <a:ln>
            <a:solidFill>
              <a:schemeClr val="tx1"/>
            </a:solidFill>
          </a:ln>
        </p:spPr>
        <p:txBody>
          <a:bodyPr anchor="ctr">
            <a:noAutofit/>
          </a:bodyPr>
          <a:lstStyle/>
          <a:p>
            <a:r>
              <a:rPr lang="en-CH" sz="8800">
                <a:latin typeface="Grandview" panose="020B0502040204020203" pitchFamily="34" charset="0"/>
              </a:rPr>
              <a:t>Thank you for your attention</a:t>
            </a:r>
            <a:r>
              <a:rPr lang="fr-FR" sz="8800">
                <a:latin typeface="Grandview" panose="020B0502040204020203" pitchFamily="34" charset="0"/>
              </a:rPr>
              <a:t>!</a:t>
            </a:r>
            <a:endParaRPr lang="fr-CH" sz="8800">
              <a:latin typeface="Grandview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7A67EBA-44C1-3FB4-6678-0DA0751997ED}"/>
              </a:ext>
            </a:extLst>
          </p:cNvPr>
          <p:cNvSpPr/>
          <p:nvPr/>
        </p:nvSpPr>
        <p:spPr>
          <a:xfrm>
            <a:off x="0" y="0"/>
            <a:ext cx="10302240" cy="6215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95E44B-CB2C-7A7E-C329-C14B97F83EDA}"/>
              </a:ext>
            </a:extLst>
          </p:cNvPr>
          <p:cNvSpPr/>
          <p:nvPr/>
        </p:nvSpPr>
        <p:spPr>
          <a:xfrm>
            <a:off x="0" y="6236481"/>
            <a:ext cx="10302240" cy="6215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CC0DD40-C4A6-6E69-3645-25C47F758B5D}"/>
              </a:ext>
            </a:extLst>
          </p:cNvPr>
          <p:cNvSpPr/>
          <p:nvPr/>
        </p:nvSpPr>
        <p:spPr>
          <a:xfrm>
            <a:off x="1889760" y="6238246"/>
            <a:ext cx="10302240" cy="6215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B53F4286-1A8B-830F-7284-086204481CDB}"/>
              </a:ext>
            </a:extLst>
          </p:cNvPr>
          <p:cNvSpPr/>
          <p:nvPr/>
        </p:nvSpPr>
        <p:spPr>
          <a:xfrm>
            <a:off x="-2861612" y="-1001024"/>
            <a:ext cx="5239938" cy="5239938"/>
          </a:xfrm>
          <a:prstGeom prst="ellipse">
            <a:avLst/>
          </a:prstGeom>
          <a:noFill/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54709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337A5-E929-D3FA-3CC6-F6FEB28A3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E1289-BFE7-21F0-C89F-F02DBA583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435" y="362827"/>
            <a:ext cx="10515600" cy="1032241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CH">
                <a:latin typeface="Grandview" panose="020B0502040204020203" pitchFamily="34" charset="0"/>
              </a:rPr>
              <a:t>Concertina locomotion</a:t>
            </a:r>
            <a:endParaRPr lang="fr-CH">
              <a:latin typeface="Grandview" panose="020B0502040204020203" pitchFamily="34" charset="0"/>
            </a:endParaRPr>
          </a:p>
        </p:txBody>
      </p:sp>
      <p:pic>
        <p:nvPicPr>
          <p:cNvPr id="4" name="Snaptik.app_7291299264095931681">
            <a:hlinkClick r:id="" action="ppaction://media"/>
            <a:extLst>
              <a:ext uri="{FF2B5EF4-FFF2-40B4-BE49-F238E27FC236}">
                <a16:creationId xmlns:a16="http://schemas.microsoft.com/office/drawing/2014/main" id="{A389795A-6A8A-2B67-7ABD-BEA42E49D2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7189" y="1532550"/>
            <a:ext cx="2737621" cy="48668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EDFD0F-4448-8C2E-68A4-BC2CF3EB616D}"/>
              </a:ext>
            </a:extLst>
          </p:cNvPr>
          <p:cNvSpPr txBox="1"/>
          <p:nvPr/>
        </p:nvSpPr>
        <p:spPr>
          <a:xfrm>
            <a:off x="7464810" y="5814657"/>
            <a:ext cx="2427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800">
                <a:latin typeface="Grandview" panose="020B0502040204020203" pitchFamily="34" charset="0"/>
              </a:rPr>
              <a:t>knowerzone. Snakes can climb trees. TikTok. 2023-10-18. Available from </a:t>
            </a:r>
            <a:r>
              <a:rPr lang="fr-CH" sz="800">
                <a:latin typeface="Grandview" panose="020B0502040204020203" pitchFamily="34" charset="0"/>
              </a:rPr>
              <a:t>https://www.tiktok.com/@knowerzone/video/7291299264095931681</a:t>
            </a:r>
          </a:p>
        </p:txBody>
      </p:sp>
      <p:sp>
        <p:nvSpPr>
          <p:cNvPr id="7" name="Arrow: Up 6">
            <a:hlinkClick r:id="rId5" action="ppaction://hlinksldjump"/>
            <a:extLst>
              <a:ext uri="{FF2B5EF4-FFF2-40B4-BE49-F238E27FC236}">
                <a16:creationId xmlns:a16="http://schemas.microsoft.com/office/drawing/2014/main" id="{8B046FAA-62C3-9B24-2119-0F8EC371703C}"/>
              </a:ext>
            </a:extLst>
          </p:cNvPr>
          <p:cNvSpPr/>
          <p:nvPr/>
        </p:nvSpPr>
        <p:spPr>
          <a:xfrm>
            <a:off x="11419840" y="5969246"/>
            <a:ext cx="457200" cy="607957"/>
          </a:xfrm>
          <a:prstGeom prst="up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6234F39-2170-12CB-E6D7-ED7E0F77384B}"/>
              </a:ext>
            </a:extLst>
          </p:cNvPr>
          <p:cNvSpPr/>
          <p:nvPr/>
        </p:nvSpPr>
        <p:spPr>
          <a:xfrm>
            <a:off x="-3030020" y="2798997"/>
            <a:ext cx="5239938" cy="5239938"/>
          </a:xfrm>
          <a:prstGeom prst="ellipse">
            <a:avLst/>
          </a:prstGeom>
          <a:noFill/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4AF8EE9D-23FA-36F5-3F62-CF44074C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C4D6-F734-457C-9B8E-90193E23CB58}" type="slidenum">
              <a:rPr lang="fr-CH" smtClean="0"/>
              <a:t>23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1807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65B4B-0D08-FF67-B55E-EE4B57D3F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521651B-9454-58FA-C958-136761A6DC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59770" y="407813"/>
                <a:ext cx="3397830" cy="2547257"/>
              </a:xfrm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algn="ctr"/>
                <a:r>
                  <a:rPr lang="en-CH" b="0">
                    <a:latin typeface="Grandview" panose="020B0502040204020203" pitchFamily="34" charset="0"/>
                  </a:rPr>
                  <a:t>Relation betwee</a:t>
                </a:r>
                <a:r>
                  <a:rPr lang="fr-CH" b="0">
                    <a:latin typeface="Grandview" panose="020B0502040204020203" pitchFamily="34" charset="0"/>
                  </a:rPr>
                  <a:t>n</a:t>
                </a:r>
                <a:r>
                  <a:rPr lang="en-CH">
                    <a:latin typeface="Grandview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CH">
                    <a:latin typeface="Grandview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H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CH" b="0" i="0" smtClean="0">
                            <a:latin typeface="Cambria Math" panose="02040503050406030204" pitchFamily="18" charset="0"/>
                          </a:rPr>
                          <m:t>ATP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CH" b="0" i="0" smtClean="0">
                            <a:latin typeface="Cambria Math" panose="02040503050406030204" pitchFamily="18" charset="0"/>
                          </a:rPr>
                          <m:t>ADP</m:t>
                        </m:r>
                        <m:r>
                          <a:rPr lang="en-CH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endParaRPr lang="fr-CH" sz="3600">
                  <a:latin typeface="Grandview" panose="020B0502040204020203" pitchFamily="34" charset="0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521651B-9454-58FA-C958-136761A6DC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9770" y="407813"/>
                <a:ext cx="3397830" cy="2547257"/>
              </a:xfrm>
              <a:blipFill>
                <a:blip r:embed="rId2"/>
                <a:stretch>
                  <a:fillRect l="-1789" t="-214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BB6E54D0-53C0-0C4B-FF8C-D4D3A3541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3254" y="391823"/>
            <a:ext cx="8128975" cy="6103350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E5DA0EF7-E3CC-D7EB-B30E-B87A911AB2AE}"/>
              </a:ext>
            </a:extLst>
          </p:cNvPr>
          <p:cNvSpPr txBox="1"/>
          <p:nvPr/>
        </p:nvSpPr>
        <p:spPr>
          <a:xfrm>
            <a:off x="3803254" y="407813"/>
            <a:ext cx="8128976" cy="5943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fr-CH">
              <a:latin typeface="Grandview" panose="020B0502040204020203" pitchFamily="3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DD40FDD-1C73-D370-7149-519E4E7F570D}"/>
              </a:ext>
            </a:extLst>
          </p:cNvPr>
          <p:cNvSpPr/>
          <p:nvPr/>
        </p:nvSpPr>
        <p:spPr>
          <a:xfrm>
            <a:off x="-2360199" y="4448182"/>
            <a:ext cx="5239938" cy="5239938"/>
          </a:xfrm>
          <a:prstGeom prst="ellipse">
            <a:avLst/>
          </a:prstGeom>
          <a:noFill/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D707267C-4247-B1C1-27E4-3B731F68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C4D6-F734-457C-9B8E-90193E23CB58}" type="slidenum">
              <a:rPr lang="fr-CH" smtClean="0"/>
              <a:t>24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69469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4472D-81D7-7419-88F7-86E5EB3D1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DE6B5-3413-9765-EFAF-2173E5304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964" y="362829"/>
            <a:ext cx="10787815" cy="820468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CH" sz="2400">
                <a:latin typeface="Grandview" panose="020B0502040204020203" pitchFamily="34" charset="0"/>
              </a:rPr>
              <a:t>Translocated length: </a:t>
            </a:r>
            <a:br>
              <a:rPr lang="en-CH" sz="2400">
                <a:latin typeface="Grandview" panose="020B0502040204020203" pitchFamily="34" charset="0"/>
              </a:rPr>
            </a:br>
            <a:r>
              <a:rPr lang="en-CH" sz="2400">
                <a:latin typeface="Grandview" panose="020B0502040204020203" pitchFamily="34" charset="0"/>
              </a:rPr>
              <a:t>Error between empirical and analytical standard deviations</a:t>
            </a:r>
            <a:endParaRPr lang="fr-CH" sz="2400">
              <a:latin typeface="Grandview" panose="020B0502040204020203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5DF4E2-4F3D-BE8C-5C6D-C8B419A74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965" y="1264941"/>
            <a:ext cx="10787816" cy="5393908"/>
          </a:xfrm>
          <a:prstGeom prst="rect">
            <a:avLst/>
          </a:prstGeom>
        </p:spPr>
      </p:pic>
      <p:sp>
        <p:nvSpPr>
          <p:cNvPr id="6" name="Arrow: Up 5">
            <a:hlinkClick r:id="rId5" action="ppaction://hlinksldjump"/>
            <a:extLst>
              <a:ext uri="{FF2B5EF4-FFF2-40B4-BE49-F238E27FC236}">
                <a16:creationId xmlns:a16="http://schemas.microsoft.com/office/drawing/2014/main" id="{D592D676-BEC2-277F-2F96-D05D7500D119}"/>
              </a:ext>
            </a:extLst>
          </p:cNvPr>
          <p:cNvSpPr/>
          <p:nvPr/>
        </p:nvSpPr>
        <p:spPr>
          <a:xfrm>
            <a:off x="11632117" y="6050891"/>
            <a:ext cx="457200" cy="607957"/>
          </a:xfrm>
          <a:prstGeom prst="up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CFA9B-6412-547D-CA2B-B6EB8BF2E2EE}"/>
              </a:ext>
            </a:extLst>
          </p:cNvPr>
          <p:cNvSpPr txBox="1"/>
          <p:nvPr/>
        </p:nvSpPr>
        <p:spPr>
          <a:xfrm>
            <a:off x="706220" y="1264940"/>
            <a:ext cx="10787816" cy="5230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fr-CH">
              <a:latin typeface="Grandview" panose="020B0502040204020203" pitchFamily="34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E1F8440-3C7C-55C1-8738-997FB8046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C4D6-F734-457C-9B8E-90193E23CB58}" type="slidenum">
              <a:rPr lang="fr-CH" smtClean="0"/>
              <a:t>25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46178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D4F5E-325D-F3E1-4C16-D73972D48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>
            <a:extLst>
              <a:ext uri="{FF2B5EF4-FFF2-40B4-BE49-F238E27FC236}">
                <a16:creationId xmlns:a16="http://schemas.microsoft.com/office/drawing/2014/main" id="{6372CDAD-1E30-F385-FB22-746BEE0CC03A}"/>
              </a:ext>
            </a:extLst>
          </p:cNvPr>
          <p:cNvSpPr/>
          <p:nvPr/>
        </p:nvSpPr>
        <p:spPr>
          <a:xfrm>
            <a:off x="10666220" y="-2257142"/>
            <a:ext cx="5239938" cy="5239938"/>
          </a:xfrm>
          <a:prstGeom prst="ellipse">
            <a:avLst/>
          </a:prstGeom>
          <a:noFill/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4DB0E9B3-45BC-2FD8-0E3E-FAA2A2E53D7A}"/>
              </a:ext>
            </a:extLst>
          </p:cNvPr>
          <p:cNvGrpSpPr/>
          <p:nvPr/>
        </p:nvGrpSpPr>
        <p:grpSpPr>
          <a:xfrm>
            <a:off x="978435" y="2123068"/>
            <a:ext cx="3857079" cy="4677336"/>
            <a:chOff x="424248" y="1017073"/>
            <a:chExt cx="3601766" cy="4367728"/>
          </a:xfrm>
        </p:grpSpPr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EAEBEDE5-73B3-51B1-F99A-535DED1270B2}"/>
                </a:ext>
              </a:extLst>
            </p:cNvPr>
            <p:cNvSpPr txBox="1"/>
            <p:nvPr/>
          </p:nvSpPr>
          <p:spPr>
            <a:xfrm>
              <a:off x="424248" y="1017073"/>
              <a:ext cx="3601766" cy="43677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noAutofit/>
            </a:bodyPr>
            <a:lstStyle/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fr-CH">
                <a:latin typeface="Grandview" panose="020B0502040204020203" pitchFamily="34" charset="0"/>
              </a:endParaRPr>
            </a:p>
          </p:txBody>
        </p:sp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E800DA92-6ED0-28D4-8BB4-7E204BE5C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829" y="1095450"/>
              <a:ext cx="2967613" cy="2884450"/>
            </a:xfrm>
            <a:prstGeom prst="rect">
              <a:avLst/>
            </a:prstGeom>
          </p:spPr>
        </p:pic>
        <p:pic>
          <p:nvPicPr>
            <p:cNvPr id="6" name="Picture 22">
              <a:extLst>
                <a:ext uri="{FF2B5EF4-FFF2-40B4-BE49-F238E27FC236}">
                  <a16:creationId xmlns:a16="http://schemas.microsoft.com/office/drawing/2014/main" id="{0F0B165B-4D5B-C11C-B8F9-32BD35934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829" y="4072499"/>
              <a:ext cx="3383412" cy="1105326"/>
            </a:xfrm>
            <a:prstGeom prst="rect">
              <a:avLst/>
            </a:prstGeom>
          </p:spPr>
        </p:pic>
      </p:grpSp>
      <p:sp>
        <p:nvSpPr>
          <p:cNvPr id="9" name="TextBox 7">
            <a:extLst>
              <a:ext uri="{FF2B5EF4-FFF2-40B4-BE49-F238E27FC236}">
                <a16:creationId xmlns:a16="http://schemas.microsoft.com/office/drawing/2014/main" id="{5BA8BFA1-F6F9-FE31-4F2F-D13BDD315E1C}"/>
              </a:ext>
            </a:extLst>
          </p:cNvPr>
          <p:cNvSpPr txBox="1"/>
          <p:nvPr/>
        </p:nvSpPr>
        <p:spPr>
          <a:xfrm>
            <a:off x="978435" y="1535373"/>
            <a:ext cx="113023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>
                <a:latin typeface="Grandview" panose="020B0502040204020203" pitchFamily="34" charset="0"/>
              </a:defRPr>
            </a:lvl1pPr>
          </a:lstStyle>
          <a:p>
            <a:r>
              <a:rPr lang="en-CH" sz="2400"/>
              <a:t>SC/2R</a:t>
            </a:r>
            <a:endParaRPr lang="fr-CH" sz="240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5CDC60DE-E94A-3A8B-E68D-87C26040697F}"/>
              </a:ext>
            </a:extLst>
          </p:cNvPr>
          <p:cNvGrpSpPr/>
          <p:nvPr/>
        </p:nvGrpSpPr>
        <p:grpSpPr>
          <a:xfrm>
            <a:off x="5343228" y="3120208"/>
            <a:ext cx="2427714" cy="1728348"/>
            <a:chOff x="5039360" y="3017520"/>
            <a:chExt cx="2075120" cy="1477328"/>
          </a:xfrm>
          <a:solidFill>
            <a:schemeClr val="bg1"/>
          </a:solidFill>
        </p:grpSpPr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61C9445E-4BBE-9402-A1AA-B2C6DD286278}"/>
                </a:ext>
              </a:extLst>
            </p:cNvPr>
            <p:cNvSpPr txBox="1"/>
            <p:nvPr/>
          </p:nvSpPr>
          <p:spPr>
            <a:xfrm>
              <a:off x="5039360" y="3017520"/>
              <a:ext cx="2075120" cy="1477328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>
                  <a:latin typeface="Grandview" panose="020B0502040204020203" pitchFamily="34" charset="0"/>
                </a:defRPr>
              </a:lvl1pPr>
            </a:lstStyle>
            <a:p>
              <a:endParaRPr lang="en-CH"/>
            </a:p>
            <a:p>
              <a:endParaRPr lang="en-CH"/>
            </a:p>
            <a:p>
              <a:endParaRPr lang="en-CH"/>
            </a:p>
            <a:p>
              <a:endParaRPr lang="en-CH"/>
            </a:p>
            <a:p>
              <a:endParaRPr lang="fr-CH"/>
            </a:p>
          </p:txBody>
        </p:sp>
        <p:pic>
          <p:nvPicPr>
            <p:cNvPr id="18" name="Picture 13">
              <a:extLst>
                <a:ext uri="{FF2B5EF4-FFF2-40B4-BE49-F238E27FC236}">
                  <a16:creationId xmlns:a16="http://schemas.microsoft.com/office/drawing/2014/main" id="{43A8C2E1-5EC1-2F22-08DF-1A8398B4D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8122" y="3158217"/>
              <a:ext cx="1897596" cy="1195935"/>
            </a:xfrm>
            <a:prstGeom prst="rect">
              <a:avLst/>
            </a:prstGeom>
            <a:grpFill/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7C0912AC-97EA-1106-3613-97B68D4AA30A}"/>
              </a:ext>
            </a:extLst>
          </p:cNvPr>
          <p:cNvGrpSpPr/>
          <p:nvPr/>
        </p:nvGrpSpPr>
        <p:grpSpPr>
          <a:xfrm>
            <a:off x="8419822" y="2123068"/>
            <a:ext cx="2441513" cy="4556450"/>
            <a:chOff x="8264026" y="2142191"/>
            <a:chExt cx="2424294" cy="4524315"/>
          </a:xfrm>
        </p:grpSpPr>
        <p:sp>
          <p:nvSpPr>
            <p:cNvPr id="21" name="TextBox 25">
              <a:extLst>
                <a:ext uri="{FF2B5EF4-FFF2-40B4-BE49-F238E27FC236}">
                  <a16:creationId xmlns:a16="http://schemas.microsoft.com/office/drawing/2014/main" id="{D45E4DCE-5F56-8AD4-F279-EAD92A697182}"/>
                </a:ext>
              </a:extLst>
            </p:cNvPr>
            <p:cNvSpPr txBox="1"/>
            <p:nvPr/>
          </p:nvSpPr>
          <p:spPr>
            <a:xfrm>
              <a:off x="8264026" y="2142191"/>
              <a:ext cx="2424294" cy="45243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fr-FR"/>
              </a:defPPr>
              <a:lvl1pPr>
                <a:defRPr>
                  <a:latin typeface="Grandview" panose="020B0502040204020203" pitchFamily="34" charset="0"/>
                </a:defRPr>
              </a:lvl1pPr>
            </a:lstStyle>
            <a:p>
              <a:endParaRPr lang="en-CH"/>
            </a:p>
            <a:p>
              <a:endParaRPr lang="en-CH"/>
            </a:p>
            <a:p>
              <a:endParaRPr lang="en-CH"/>
            </a:p>
            <a:p>
              <a:endParaRPr lang="en-CH"/>
            </a:p>
            <a:p>
              <a:endParaRPr lang="en-CH"/>
            </a:p>
            <a:p>
              <a:endParaRPr lang="en-CH"/>
            </a:p>
            <a:p>
              <a:endParaRPr lang="en-CH"/>
            </a:p>
            <a:p>
              <a:endParaRPr lang="en-CH"/>
            </a:p>
            <a:p>
              <a:endParaRPr lang="en-CH"/>
            </a:p>
            <a:p>
              <a:endParaRPr lang="en-CH"/>
            </a:p>
            <a:p>
              <a:endParaRPr lang="en-CH"/>
            </a:p>
            <a:p>
              <a:endParaRPr lang="en-CH"/>
            </a:p>
            <a:p>
              <a:endParaRPr lang="en-CH"/>
            </a:p>
            <a:p>
              <a:endParaRPr lang="en-CH"/>
            </a:p>
            <a:p>
              <a:endParaRPr lang="en-CH"/>
            </a:p>
            <a:p>
              <a:endParaRPr lang="fr-CH"/>
            </a:p>
          </p:txBody>
        </p:sp>
        <p:pic>
          <p:nvPicPr>
            <p:cNvPr id="22" name="Picture 17">
              <a:extLst>
                <a:ext uri="{FF2B5EF4-FFF2-40B4-BE49-F238E27FC236}">
                  <a16:creationId xmlns:a16="http://schemas.microsoft.com/office/drawing/2014/main" id="{685945C3-C071-5B44-1A65-710D5EB0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57714" y="2244339"/>
              <a:ext cx="1943809" cy="2520114"/>
            </a:xfrm>
            <a:prstGeom prst="rect">
              <a:avLst/>
            </a:prstGeom>
          </p:spPr>
        </p:pic>
        <p:pic>
          <p:nvPicPr>
            <p:cNvPr id="23" name="Picture 20">
              <a:extLst>
                <a:ext uri="{FF2B5EF4-FFF2-40B4-BE49-F238E27FC236}">
                  <a16:creationId xmlns:a16="http://schemas.microsoft.com/office/drawing/2014/main" id="{8937A9DE-D4E3-97F4-7D6F-A8126E452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76652" y="5085794"/>
              <a:ext cx="2131183" cy="922934"/>
            </a:xfrm>
            <a:prstGeom prst="rect">
              <a:avLst/>
            </a:prstGeom>
          </p:spPr>
        </p:pic>
        <p:pic>
          <p:nvPicPr>
            <p:cNvPr id="24" name="Picture 28">
              <a:extLst>
                <a:ext uri="{FF2B5EF4-FFF2-40B4-BE49-F238E27FC236}">
                  <a16:creationId xmlns:a16="http://schemas.microsoft.com/office/drawing/2014/main" id="{28A6AF4E-F3A9-5A46-ECB7-512595FDB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10581" y="6081357"/>
              <a:ext cx="2131183" cy="370493"/>
            </a:xfrm>
            <a:prstGeom prst="rect">
              <a:avLst/>
            </a:prstGeom>
          </p:spPr>
        </p:pic>
      </p:grpSp>
      <p:pic>
        <p:nvPicPr>
          <p:cNvPr id="26" name="Graphique 25" descr="Flèche vers la droite contour">
            <a:extLst>
              <a:ext uri="{FF2B5EF4-FFF2-40B4-BE49-F238E27FC236}">
                <a16:creationId xmlns:a16="http://schemas.microsoft.com/office/drawing/2014/main" id="{1396A42C-69A6-DE0A-FDAF-F84A7302C0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00507" y="4087249"/>
            <a:ext cx="2713155" cy="2713155"/>
          </a:xfrm>
          <a:prstGeom prst="rect">
            <a:avLst/>
          </a:prstGeom>
        </p:spPr>
      </p:pic>
      <p:sp>
        <p:nvSpPr>
          <p:cNvPr id="3" name="Arrow: Up 2">
            <a:hlinkClick r:id="rId10" action="ppaction://hlinksldjump"/>
            <a:extLst>
              <a:ext uri="{FF2B5EF4-FFF2-40B4-BE49-F238E27FC236}">
                <a16:creationId xmlns:a16="http://schemas.microsoft.com/office/drawing/2014/main" id="{1D49AC6C-6755-08E4-9FB7-6E16C4AA2909}"/>
              </a:ext>
            </a:extLst>
          </p:cNvPr>
          <p:cNvSpPr/>
          <p:nvPr/>
        </p:nvSpPr>
        <p:spPr>
          <a:xfrm>
            <a:off x="11632117" y="6050891"/>
            <a:ext cx="457200" cy="607957"/>
          </a:xfrm>
          <a:prstGeom prst="up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128B997-B313-B3AD-8855-878A85ADDA37}"/>
              </a:ext>
            </a:extLst>
          </p:cNvPr>
          <p:cNvSpPr txBox="1">
            <a:spLocks/>
          </p:cNvSpPr>
          <p:nvPr/>
        </p:nvSpPr>
        <p:spPr>
          <a:xfrm>
            <a:off x="978435" y="362827"/>
            <a:ext cx="10515600" cy="10322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4400">
                <a:latin typeface="Grandview" panose="020B0502040204020203" pitchFamily="34" charset="0"/>
              </a:rPr>
              <a:t>Saturating velocities for large forces</a:t>
            </a:r>
            <a:endParaRPr lang="fr-CH">
              <a:latin typeface="Grandview" panose="020B0502040204020203" pitchFamily="34" charset="0"/>
            </a:endParaRP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233AE008-F3B3-99D4-4238-E7A90C2C4E39}"/>
              </a:ext>
            </a:extLst>
          </p:cNvPr>
          <p:cNvCxnSpPr>
            <a:cxnSpLocks/>
          </p:cNvCxnSpPr>
          <p:nvPr/>
        </p:nvCxnSpPr>
        <p:spPr>
          <a:xfrm>
            <a:off x="461663" y="3647"/>
            <a:ext cx="0" cy="6854353"/>
          </a:xfrm>
          <a:prstGeom prst="line">
            <a:avLst/>
          </a:prstGeom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Espace réservé du numéro de diapositive 31">
            <a:extLst>
              <a:ext uri="{FF2B5EF4-FFF2-40B4-BE49-F238E27FC236}">
                <a16:creationId xmlns:a16="http://schemas.microsoft.com/office/drawing/2014/main" id="{BEF4B027-647B-CA7E-A04B-169D9030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C4D6-F734-457C-9B8E-90193E23CB58}" type="slidenum">
              <a:rPr lang="fr-CH" smtClean="0"/>
              <a:t>26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65201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DF341-33DD-A27E-C9C3-09897DB90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9DD9F-0D20-63DF-D669-28AEEEFD6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435" y="362827"/>
            <a:ext cx="10515600" cy="1032241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CH">
                <a:latin typeface="Grandview"/>
              </a:rPr>
              <a:t>Chaperones Hsp100</a:t>
            </a:r>
            <a:endParaRPr lang="fr-CH">
              <a:latin typeface="Grandview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E65794-1064-5AA0-06C1-72FD855E4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329" y="3579876"/>
            <a:ext cx="1165764" cy="29808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3D4569-1719-CDE2-EDC9-D15CEC9E7505}"/>
              </a:ext>
            </a:extLst>
          </p:cNvPr>
          <p:cNvSpPr txBox="1"/>
          <p:nvPr/>
        </p:nvSpPr>
        <p:spPr>
          <a:xfrm>
            <a:off x="978435" y="2967865"/>
            <a:ext cx="96051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>
                <a:latin typeface="Grandview" panose="020B0502040204020203" pitchFamily="34" charset="0"/>
              </a:defRPr>
            </a:lvl1pPr>
          </a:lstStyle>
          <a:p>
            <a:r>
              <a:rPr lang="en-CH"/>
              <a:t>Hsp104</a:t>
            </a:r>
            <a:endParaRPr lang="fr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10C35-4031-735E-C0A9-DA52D756AF57}"/>
              </a:ext>
            </a:extLst>
          </p:cNvPr>
          <p:cNvSpPr txBox="1"/>
          <p:nvPr/>
        </p:nvSpPr>
        <p:spPr>
          <a:xfrm>
            <a:off x="7068329" y="2967865"/>
            <a:ext cx="6815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>
                <a:latin typeface="Grandview" panose="020B0502040204020203" pitchFamily="34" charset="0"/>
              </a:defRPr>
            </a:lvl1pPr>
          </a:lstStyle>
          <a:p>
            <a:r>
              <a:rPr lang="en-CH" err="1"/>
              <a:t>ClpB</a:t>
            </a:r>
            <a:endParaRPr lang="fr-C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2102D4-C572-C0BF-D274-849E70A19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35" y="3579877"/>
            <a:ext cx="2918277" cy="209135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422A8E-2FE7-4805-C44A-027E31E4B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229" y="3579876"/>
            <a:ext cx="2082093" cy="20916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559DF8-2C5C-32FD-A3F1-4069DB24D726}"/>
              </a:ext>
            </a:extLst>
          </p:cNvPr>
          <p:cNvSpPr txBox="1"/>
          <p:nvPr/>
        </p:nvSpPr>
        <p:spPr>
          <a:xfrm>
            <a:off x="972623" y="5906400"/>
            <a:ext cx="5290697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>
              <a:defRPr sz="800">
                <a:latin typeface="Grandview" panose="020B0502040204020203" pitchFamily="34" charset="0"/>
                <a:cs typeface="Arial" panose="020B0604020202020204" pitchFamily="34" charset="0"/>
              </a:defRPr>
            </a:lvl1pPr>
          </a:lstStyle>
          <a:p>
            <a:r>
              <a:rPr lang="en-CH"/>
              <a:t>From animation related to </a:t>
            </a:r>
            <a:r>
              <a:rPr lang="en-GB"/>
              <a:t>"Ratchet-like polypeptide translocation mechanism of the AAA+ </a:t>
            </a:r>
            <a:r>
              <a:rPr lang="en-GB" err="1"/>
              <a:t>disaggregase</a:t>
            </a:r>
            <a:r>
              <a:rPr lang="en-GB"/>
              <a:t> Hsp104," Science, June 15, 2017</a:t>
            </a:r>
            <a:r>
              <a:rPr lang="en-CH"/>
              <a:t>. DOI: </a:t>
            </a:r>
            <a:r>
              <a:rPr lang="fr-CH"/>
              <a:t>10.1126/science.aan1052</a:t>
            </a:r>
            <a:endParaRPr lang="en-CH"/>
          </a:p>
          <a:p>
            <a:r>
              <a:rPr lang="en-CH"/>
              <a:t>URL: </a:t>
            </a:r>
            <a:r>
              <a:rPr lang="fr-CH">
                <a:hlinkClick r:id="rId5"/>
              </a:rPr>
              <a:t>https://www.youtube.com/watch?v=VXupZku6IEg</a:t>
            </a:r>
            <a:r>
              <a:rPr lang="en-CH"/>
              <a:t> </a:t>
            </a:r>
            <a:endParaRPr lang="fr-CH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289CC8E-CCF3-856A-2658-5D15922DB7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040" y="3579876"/>
            <a:ext cx="1413031" cy="137474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A10118-2385-D81C-02FA-4A293CB0DCC8}"/>
              </a:ext>
            </a:extLst>
          </p:cNvPr>
          <p:cNvSpPr txBox="1"/>
          <p:nvPr/>
        </p:nvSpPr>
        <p:spPr>
          <a:xfrm>
            <a:off x="8526040" y="5906401"/>
            <a:ext cx="2639371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fr-FR"/>
            </a:defPPr>
            <a:lvl1pPr algn="ctr">
              <a:defRPr sz="800">
                <a:latin typeface="Grandview" panose="020B0502040204020203" pitchFamily="34" charset="0"/>
                <a:cs typeface="Arial" panose="020B0604020202020204" pitchFamily="34" charset="0"/>
              </a:defRPr>
            </a:lvl1pPr>
          </a:lstStyle>
          <a:p>
            <a:r>
              <a:rPr lang="fr-CH"/>
              <a:t>AVELLANEDA, Mario J.</a:t>
            </a:r>
            <a:r>
              <a:rPr lang="en-CH"/>
              <a:t> et al</a:t>
            </a:r>
            <a:r>
              <a:rPr lang="fr-CH"/>
              <a:t>. Processive extrusion of</a:t>
            </a:r>
          </a:p>
          <a:p>
            <a:r>
              <a:rPr lang="fr-CH"/>
              <a:t>polypeptide </a:t>
            </a:r>
            <a:r>
              <a:rPr lang="fr-CH" err="1"/>
              <a:t>loops</a:t>
            </a:r>
            <a:r>
              <a:rPr lang="fr-CH"/>
              <a:t> by a Hsp100 </a:t>
            </a:r>
            <a:r>
              <a:rPr lang="fr-CH" err="1"/>
              <a:t>disaggregase</a:t>
            </a:r>
            <a:r>
              <a:rPr lang="fr-CH"/>
              <a:t>. </a:t>
            </a:r>
            <a:endParaRPr lang="en-CH"/>
          </a:p>
          <a:p>
            <a:r>
              <a:rPr lang="fr-CH"/>
              <a:t>Nature. 2020, vol. 578,</a:t>
            </a:r>
            <a:r>
              <a:rPr lang="en-CH"/>
              <a:t> </a:t>
            </a:r>
            <a:r>
              <a:rPr lang="fr-CH"/>
              <a:t>no. 7794, pp. 317–320</a:t>
            </a:r>
            <a:r>
              <a:rPr lang="en-CH"/>
              <a:t>.</a:t>
            </a:r>
          </a:p>
          <a:p>
            <a:r>
              <a:rPr lang="en-CH"/>
              <a:t>DOI</a:t>
            </a:r>
            <a:r>
              <a:rPr lang="fr-CH"/>
              <a:t>: 10.1038/s41586-020-1964-y.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00FF18BF-EBE5-5D27-D8E7-7BFCA572D82F}"/>
              </a:ext>
            </a:extLst>
          </p:cNvPr>
          <p:cNvSpPr/>
          <p:nvPr/>
        </p:nvSpPr>
        <p:spPr>
          <a:xfrm>
            <a:off x="10097280" y="-2040807"/>
            <a:ext cx="5239938" cy="5239938"/>
          </a:xfrm>
          <a:prstGeom prst="ellipse">
            <a:avLst/>
          </a:prstGeom>
          <a:noFill/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B9BACD2-EFDB-940B-1127-34852B99C723}"/>
              </a:ext>
            </a:extLst>
          </p:cNvPr>
          <p:cNvCxnSpPr>
            <a:cxnSpLocks/>
          </p:cNvCxnSpPr>
          <p:nvPr/>
        </p:nvCxnSpPr>
        <p:spPr>
          <a:xfrm>
            <a:off x="461661" y="3647"/>
            <a:ext cx="0" cy="6854353"/>
          </a:xfrm>
          <a:prstGeom prst="line">
            <a:avLst/>
          </a:prstGeom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6">
            <a:extLst>
              <a:ext uri="{FF2B5EF4-FFF2-40B4-BE49-F238E27FC236}">
                <a16:creationId xmlns:a16="http://schemas.microsoft.com/office/drawing/2014/main" id="{98B2FEE6-116F-B798-6D5C-5F42A8C46EEB}"/>
              </a:ext>
            </a:extLst>
          </p:cNvPr>
          <p:cNvSpPr txBox="1"/>
          <p:nvPr/>
        </p:nvSpPr>
        <p:spPr>
          <a:xfrm>
            <a:off x="978435" y="1596992"/>
            <a:ext cx="4812766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CH" sz="2800">
                <a:latin typeface="Grandview" panose="020B0502040204020203" pitchFamily="34" charset="0"/>
              </a:rPr>
              <a:t>AAA+ ATPase,</a:t>
            </a:r>
            <a:r>
              <a:rPr lang="fr-FR" sz="2800">
                <a:latin typeface="Grandview" panose="020B0502040204020203" pitchFamily="34" charset="0"/>
              </a:rPr>
              <a:t> </a:t>
            </a:r>
            <a:r>
              <a:rPr lang="en-CH" sz="2800">
                <a:latin typeface="Grandview" panose="020B0502040204020203" pitchFamily="34" charset="0"/>
              </a:rPr>
              <a:t>Hsp100 family</a:t>
            </a:r>
            <a:endParaRPr lang="fr-CH" sz="2800">
              <a:latin typeface="Grandview" panose="020B0502040204020203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3EE560-83E0-11FE-C737-6DAD9C5AA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C4D6-F734-457C-9B8E-90193E23CB58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9496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2F425-0256-E0A1-67FA-577BE82FE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5B613-3CC7-8D78-2C6B-CB78DAA34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435" y="362827"/>
            <a:ext cx="10515600" cy="1032241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CH">
                <a:latin typeface="Grandview" panose="020B0502040204020203" pitchFamily="34" charset="0"/>
              </a:rPr>
              <a:t>Introducing the method</a:t>
            </a:r>
            <a:endParaRPr lang="fr-CH">
              <a:latin typeface="Grandview" panose="020B0502040204020203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5BE6B45-DBE6-0A50-8281-5659EC396AE7}"/>
              </a:ext>
            </a:extLst>
          </p:cNvPr>
          <p:cNvGrpSpPr/>
          <p:nvPr/>
        </p:nvGrpSpPr>
        <p:grpSpPr>
          <a:xfrm>
            <a:off x="3362260" y="3589480"/>
            <a:ext cx="2034376" cy="1475517"/>
            <a:chOff x="4128117" y="3163955"/>
            <a:chExt cx="1450022" cy="105169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034F58-862E-7EF4-ECB4-25EA3AB5C84C}"/>
                </a:ext>
              </a:extLst>
            </p:cNvPr>
            <p:cNvSpPr/>
            <p:nvPr/>
          </p:nvSpPr>
          <p:spPr>
            <a:xfrm>
              <a:off x="4128117" y="3163955"/>
              <a:ext cx="346229" cy="34622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>
                  <a:solidFill>
                    <a:schemeClr val="tx1"/>
                  </a:solidFill>
                  <a:latin typeface="Grandview" panose="020B0502040204020203" pitchFamily="34" charset="0"/>
                </a:rPr>
                <a:t>A</a:t>
              </a:r>
              <a:endParaRPr lang="fr-CH">
                <a:solidFill>
                  <a:schemeClr val="tx1"/>
                </a:solidFill>
                <a:latin typeface="Grandview" panose="020B0502040204020203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7A891DF-719B-CE89-20CE-B55DCDE177C3}"/>
                </a:ext>
              </a:extLst>
            </p:cNvPr>
            <p:cNvSpPr/>
            <p:nvPr/>
          </p:nvSpPr>
          <p:spPr>
            <a:xfrm>
              <a:off x="4680012" y="3869416"/>
              <a:ext cx="346229" cy="34622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>
                  <a:solidFill>
                    <a:schemeClr val="tx1"/>
                  </a:solidFill>
                  <a:latin typeface="Grandview" panose="020B0502040204020203" pitchFamily="34" charset="0"/>
                </a:rPr>
                <a:t>B</a:t>
              </a:r>
              <a:endParaRPr lang="fr-CH">
                <a:solidFill>
                  <a:schemeClr val="tx1"/>
                </a:solidFill>
                <a:latin typeface="Grandview" panose="020B0502040204020203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822CE92-2B52-8095-CF31-9B4ECD986AFD}"/>
                </a:ext>
              </a:extLst>
            </p:cNvPr>
            <p:cNvSpPr/>
            <p:nvPr/>
          </p:nvSpPr>
          <p:spPr>
            <a:xfrm>
              <a:off x="5231910" y="3165859"/>
              <a:ext cx="346229" cy="34622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>
                  <a:solidFill>
                    <a:schemeClr val="tx1"/>
                  </a:solidFill>
                  <a:latin typeface="Grandview" panose="020B0502040204020203" pitchFamily="34" charset="0"/>
                </a:rPr>
                <a:t>C</a:t>
              </a:r>
              <a:endParaRPr lang="fr-CH">
                <a:solidFill>
                  <a:schemeClr val="tx1"/>
                </a:solidFill>
                <a:latin typeface="Grandview" panose="020B0502040204020203" pitchFamily="34" charset="0"/>
              </a:endParaRP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F370F096-BBE8-E28D-11AE-5D214AC745E0}"/>
                </a:ext>
              </a:extLst>
            </p:cNvPr>
            <p:cNvCxnSpPr>
              <a:stCxn id="12" idx="6"/>
              <a:endCxn id="14" idx="2"/>
            </p:cNvCxnSpPr>
            <p:nvPr/>
          </p:nvCxnSpPr>
          <p:spPr>
            <a:xfrm>
              <a:off x="4474346" y="3337070"/>
              <a:ext cx="757564" cy="1904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FBA2F2C-0F87-8DCC-156B-8F7F21F1D2A0}"/>
                </a:ext>
              </a:extLst>
            </p:cNvPr>
            <p:cNvCxnSpPr>
              <a:stCxn id="12" idx="5"/>
              <a:endCxn id="13" idx="1"/>
            </p:cNvCxnSpPr>
            <p:nvPr/>
          </p:nvCxnSpPr>
          <p:spPr>
            <a:xfrm>
              <a:off x="4423642" y="3459480"/>
              <a:ext cx="307074" cy="46064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48FCA13-71AA-8848-0D84-CF6809930365}"/>
                </a:ext>
              </a:extLst>
            </p:cNvPr>
            <p:cNvCxnSpPr>
              <a:stCxn id="13" idx="7"/>
              <a:endCxn id="14" idx="3"/>
            </p:cNvCxnSpPr>
            <p:nvPr/>
          </p:nvCxnSpPr>
          <p:spPr>
            <a:xfrm flipV="1">
              <a:off x="4975537" y="3461384"/>
              <a:ext cx="307077" cy="458736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Ellipse 22">
            <a:extLst>
              <a:ext uri="{FF2B5EF4-FFF2-40B4-BE49-F238E27FC236}">
                <a16:creationId xmlns:a16="http://schemas.microsoft.com/office/drawing/2014/main" id="{38B9D7D0-191C-6F57-13B9-BE34E6D37724}"/>
              </a:ext>
            </a:extLst>
          </p:cNvPr>
          <p:cNvSpPr/>
          <p:nvPr/>
        </p:nvSpPr>
        <p:spPr>
          <a:xfrm>
            <a:off x="10097280" y="-2040807"/>
            <a:ext cx="5239938" cy="5239938"/>
          </a:xfrm>
          <a:prstGeom prst="ellipse">
            <a:avLst/>
          </a:prstGeom>
          <a:noFill/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9" name="Graphique 28" descr="Fusion contour">
            <a:extLst>
              <a:ext uri="{FF2B5EF4-FFF2-40B4-BE49-F238E27FC236}">
                <a16:creationId xmlns:a16="http://schemas.microsoft.com/office/drawing/2014/main" id="{933E1E4C-E20E-77E8-3A57-3B0B122FD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3649" y="3339048"/>
            <a:ext cx="1365282" cy="1365282"/>
          </a:xfrm>
          <a:prstGeom prst="rect">
            <a:avLst/>
          </a:prstGeom>
        </p:spPr>
      </p:pic>
      <p:pic>
        <p:nvPicPr>
          <p:cNvPr id="5" name="Content Placeholder 4" descr="Document outline">
            <a:extLst>
              <a:ext uri="{FF2B5EF4-FFF2-40B4-BE49-F238E27FC236}">
                <a16:creationId xmlns:a16="http://schemas.microsoft.com/office/drawing/2014/main" id="{1F43C5BC-232D-CA6B-A307-EB455E4AE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1539" y="1823756"/>
            <a:ext cx="1577763" cy="1577763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F160641-A77C-5661-8584-B368DBE248C9}"/>
              </a:ext>
            </a:extLst>
          </p:cNvPr>
          <p:cNvGrpSpPr/>
          <p:nvPr/>
        </p:nvGrpSpPr>
        <p:grpSpPr>
          <a:xfrm>
            <a:off x="1349009" y="4493352"/>
            <a:ext cx="1882825" cy="1882825"/>
            <a:chOff x="1349009" y="4493352"/>
            <a:chExt cx="1882825" cy="18828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86D7570-2A52-9703-10E0-25FD05C47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529587" y="4759305"/>
              <a:ext cx="1438846" cy="1433744"/>
            </a:xfrm>
            <a:prstGeom prst="rect">
              <a:avLst/>
            </a:prstGeom>
          </p:spPr>
        </p:pic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513A26B8-0571-75C8-6318-928305D7F8CF}"/>
                </a:ext>
              </a:extLst>
            </p:cNvPr>
            <p:cNvSpPr/>
            <p:nvPr/>
          </p:nvSpPr>
          <p:spPr>
            <a:xfrm>
              <a:off x="1349009" y="4493352"/>
              <a:ext cx="1882825" cy="1882825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31" name="Ellipse 30">
            <a:extLst>
              <a:ext uri="{FF2B5EF4-FFF2-40B4-BE49-F238E27FC236}">
                <a16:creationId xmlns:a16="http://schemas.microsoft.com/office/drawing/2014/main" id="{21B67BD7-924A-EA4A-E1ED-358E14F55ADF}"/>
              </a:ext>
            </a:extLst>
          </p:cNvPr>
          <p:cNvSpPr>
            <a:spLocks noChangeAspect="1"/>
          </p:cNvSpPr>
          <p:nvPr/>
        </p:nvSpPr>
        <p:spPr>
          <a:xfrm>
            <a:off x="1349009" y="1672300"/>
            <a:ext cx="1882825" cy="1882825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35" name="Graphique 34" descr="Ligne fléchée : incurvée sens des aiguilles d’une montre contour">
            <a:extLst>
              <a:ext uri="{FF2B5EF4-FFF2-40B4-BE49-F238E27FC236}">
                <a16:creationId xmlns:a16="http://schemas.microsoft.com/office/drawing/2014/main" id="{2B522CF2-EDB6-4CA2-5198-FA6511A931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5361097" y="2459175"/>
            <a:ext cx="914400" cy="9144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2076386-6308-09B3-E6FD-02AB26D24CA8}"/>
              </a:ext>
            </a:extLst>
          </p:cNvPr>
          <p:cNvGrpSpPr/>
          <p:nvPr/>
        </p:nvGrpSpPr>
        <p:grpSpPr>
          <a:xfrm>
            <a:off x="4961647" y="2231986"/>
            <a:ext cx="705382" cy="705382"/>
            <a:chOff x="4961647" y="2231986"/>
            <a:chExt cx="705382" cy="705382"/>
          </a:xfrm>
        </p:grpSpPr>
        <p:pic>
          <p:nvPicPr>
            <p:cNvPr id="51" name="Graphic 50" descr="Blackboard outline">
              <a:extLst>
                <a:ext uri="{FF2B5EF4-FFF2-40B4-BE49-F238E27FC236}">
                  <a16:creationId xmlns:a16="http://schemas.microsoft.com/office/drawing/2014/main" id="{A3384143-98E3-63AA-B9EC-C627590CA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21600000">
              <a:off x="5027488" y="2303874"/>
              <a:ext cx="588316" cy="588316"/>
            </a:xfrm>
            <a:prstGeom prst="rect">
              <a:avLst/>
            </a:prstGeom>
          </p:spPr>
        </p:pic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E635ABB0-39F5-1437-C27F-00DEFFD6A7D3}"/>
                </a:ext>
              </a:extLst>
            </p:cNvPr>
            <p:cNvSpPr/>
            <p:nvPr/>
          </p:nvSpPr>
          <p:spPr>
            <a:xfrm>
              <a:off x="4961647" y="2231986"/>
              <a:ext cx="705382" cy="705382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EA2492-B1B0-E47E-1CBC-56FF2E3ADA9B}"/>
              </a:ext>
            </a:extLst>
          </p:cNvPr>
          <p:cNvGrpSpPr/>
          <p:nvPr/>
        </p:nvGrpSpPr>
        <p:grpSpPr>
          <a:xfrm>
            <a:off x="6333206" y="1953974"/>
            <a:ext cx="1576457" cy="1576457"/>
            <a:chOff x="6333206" y="1953974"/>
            <a:chExt cx="1576457" cy="1576457"/>
          </a:xfrm>
        </p:grpSpPr>
        <p:pic>
          <p:nvPicPr>
            <p:cNvPr id="45" name="Graphic 44" descr="Linear Graph outline">
              <a:extLst>
                <a:ext uri="{FF2B5EF4-FFF2-40B4-BE49-F238E27FC236}">
                  <a16:creationId xmlns:a16="http://schemas.microsoft.com/office/drawing/2014/main" id="{1C79E24A-0F69-BF52-C571-1BC39B9F6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04379" y="2018959"/>
              <a:ext cx="1440000" cy="1440000"/>
            </a:xfrm>
            <a:prstGeom prst="rect">
              <a:avLst/>
            </a:prstGeom>
          </p:spPr>
        </p:pic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BE2C127F-83E1-D694-9798-04C5748359C8}"/>
                </a:ext>
              </a:extLst>
            </p:cNvPr>
            <p:cNvSpPr/>
            <p:nvPr/>
          </p:nvSpPr>
          <p:spPr>
            <a:xfrm>
              <a:off x="6333206" y="1953974"/>
              <a:ext cx="1576457" cy="1576457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CEF34A9-45FA-AA61-F16D-36E2DD54526C}"/>
              </a:ext>
            </a:extLst>
          </p:cNvPr>
          <p:cNvGrpSpPr/>
          <p:nvPr/>
        </p:nvGrpSpPr>
        <p:grpSpPr>
          <a:xfrm>
            <a:off x="6333206" y="4503053"/>
            <a:ext cx="1576457" cy="1576457"/>
            <a:chOff x="6333206" y="4503053"/>
            <a:chExt cx="1576457" cy="1576457"/>
          </a:xfrm>
        </p:grpSpPr>
        <p:pic>
          <p:nvPicPr>
            <p:cNvPr id="49" name="Graphic 48" descr="Bar chart outline">
              <a:extLst>
                <a:ext uri="{FF2B5EF4-FFF2-40B4-BE49-F238E27FC236}">
                  <a16:creationId xmlns:a16="http://schemas.microsoft.com/office/drawing/2014/main" id="{3C9B7CC7-C2DC-2918-238E-C146CEACE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401434" y="4571282"/>
              <a:ext cx="1440000" cy="1440000"/>
            </a:xfrm>
            <a:prstGeom prst="rect">
              <a:avLst/>
            </a:prstGeom>
          </p:spPr>
        </p:pic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F9062391-627B-15F6-4F7D-52BE49484108}"/>
                </a:ext>
              </a:extLst>
            </p:cNvPr>
            <p:cNvSpPr/>
            <p:nvPr/>
          </p:nvSpPr>
          <p:spPr>
            <a:xfrm>
              <a:off x="6333206" y="4503053"/>
              <a:ext cx="1576457" cy="1576457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46" name="Graphique 45" descr="Ligne fléchée : incurvée sens des aiguilles d’une montre contour">
            <a:extLst>
              <a:ext uri="{FF2B5EF4-FFF2-40B4-BE49-F238E27FC236}">
                <a16:creationId xmlns:a16="http://schemas.microsoft.com/office/drawing/2014/main" id="{C173A8C8-A538-55E6-1CC3-BC53D3C89F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 flipV="1">
            <a:off x="5361097" y="4922485"/>
            <a:ext cx="914400" cy="914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9C52AF5-B906-EFF8-E1A5-05382F2D9617}"/>
              </a:ext>
            </a:extLst>
          </p:cNvPr>
          <p:cNvGrpSpPr/>
          <p:nvPr/>
        </p:nvGrpSpPr>
        <p:grpSpPr>
          <a:xfrm>
            <a:off x="4961647" y="5438509"/>
            <a:ext cx="705382" cy="705382"/>
            <a:chOff x="4961647" y="5438509"/>
            <a:chExt cx="705382" cy="705382"/>
          </a:xfrm>
        </p:grpSpPr>
        <p:pic>
          <p:nvPicPr>
            <p:cNvPr id="33" name="Graphic 32" descr="Computer outline">
              <a:extLst>
                <a:ext uri="{FF2B5EF4-FFF2-40B4-BE49-F238E27FC236}">
                  <a16:creationId xmlns:a16="http://schemas.microsoft.com/office/drawing/2014/main" id="{7A5AFB52-3493-1B62-2A4B-8DD308005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029004" y="5497800"/>
              <a:ext cx="586800" cy="586800"/>
            </a:xfrm>
            <a:prstGeom prst="rect">
              <a:avLst/>
            </a:prstGeom>
          </p:spPr>
        </p:pic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D2A612EB-7CF6-FBC6-181A-B3F8329175E3}"/>
                </a:ext>
              </a:extLst>
            </p:cNvPr>
            <p:cNvSpPr/>
            <p:nvPr/>
          </p:nvSpPr>
          <p:spPr>
            <a:xfrm>
              <a:off x="4961647" y="5438509"/>
              <a:ext cx="705382" cy="705382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50" name="Graphique 49" descr="Fusion contour">
            <a:extLst>
              <a:ext uri="{FF2B5EF4-FFF2-40B4-BE49-F238E27FC236}">
                <a16:creationId xmlns:a16="http://schemas.microsoft.com/office/drawing/2014/main" id="{6F7CB87A-3813-468F-20C8-88B432AAF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7210" y="3338938"/>
            <a:ext cx="1365282" cy="136528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D0A66CA-8CCC-F1CC-9C38-79817D69CD26}"/>
              </a:ext>
            </a:extLst>
          </p:cNvPr>
          <p:cNvGrpSpPr/>
          <p:nvPr/>
        </p:nvGrpSpPr>
        <p:grpSpPr>
          <a:xfrm>
            <a:off x="8259804" y="3230763"/>
            <a:ext cx="1576457" cy="1576457"/>
            <a:chOff x="8259804" y="3230763"/>
            <a:chExt cx="1576457" cy="1576457"/>
          </a:xfrm>
        </p:grpSpPr>
        <p:pic>
          <p:nvPicPr>
            <p:cNvPr id="47" name="Graphic 46" descr="Scatterplot outline">
              <a:extLst>
                <a:ext uri="{FF2B5EF4-FFF2-40B4-BE49-F238E27FC236}">
                  <a16:creationId xmlns:a16="http://schemas.microsoft.com/office/drawing/2014/main" id="{2B42AA87-4C11-980B-2D88-E76A9D738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328033" y="3289191"/>
              <a:ext cx="1440000" cy="1440000"/>
            </a:xfrm>
            <a:prstGeom prst="rect">
              <a:avLst/>
            </a:prstGeom>
          </p:spPr>
        </p:pic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C02CFA82-18D2-04FD-E789-44F6FAEF3511}"/>
                </a:ext>
              </a:extLst>
            </p:cNvPr>
            <p:cNvSpPr/>
            <p:nvPr/>
          </p:nvSpPr>
          <p:spPr>
            <a:xfrm>
              <a:off x="8259804" y="3230763"/>
              <a:ext cx="1576457" cy="1576457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56" name="Graphique 55" descr="Ligne fléchée : incurvée sens des aiguilles d’une montre contour">
            <a:extLst>
              <a:ext uri="{FF2B5EF4-FFF2-40B4-BE49-F238E27FC236}">
                <a16:creationId xmlns:a16="http://schemas.microsoft.com/office/drawing/2014/main" id="{92DFD194-8E5C-99A2-93BC-303A6B52D3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 flipH="1">
            <a:off x="9805874" y="3960575"/>
            <a:ext cx="914400" cy="9144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47F9667-69C5-0585-309C-F09231A867F1}"/>
              </a:ext>
            </a:extLst>
          </p:cNvPr>
          <p:cNvGrpSpPr/>
          <p:nvPr/>
        </p:nvGrpSpPr>
        <p:grpSpPr>
          <a:xfrm>
            <a:off x="10413701" y="4747613"/>
            <a:ext cx="794992" cy="794992"/>
            <a:chOff x="10413701" y="4747613"/>
            <a:chExt cx="794992" cy="794992"/>
          </a:xfrm>
        </p:grpSpPr>
        <p:pic>
          <p:nvPicPr>
            <p:cNvPr id="39" name="Graphic 38" descr="Scientist female outline">
              <a:extLst>
                <a:ext uri="{FF2B5EF4-FFF2-40B4-BE49-F238E27FC236}">
                  <a16:creationId xmlns:a16="http://schemas.microsoft.com/office/drawing/2014/main" id="{91D0BF37-5DA7-A46C-6819-94493FA6C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556608" y="4851709"/>
              <a:ext cx="586800" cy="586800"/>
            </a:xfrm>
            <a:prstGeom prst="rect">
              <a:avLst/>
            </a:prstGeom>
          </p:spPr>
        </p:pic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EB4FBD6-CF32-6306-13C9-F171F707A2D1}"/>
                </a:ext>
              </a:extLst>
            </p:cNvPr>
            <p:cNvSpPr/>
            <p:nvPr/>
          </p:nvSpPr>
          <p:spPr>
            <a:xfrm>
              <a:off x="10413701" y="4747613"/>
              <a:ext cx="794992" cy="794992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5663FE7-28ED-3A59-B3C5-45C6513E7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C4D6-F734-457C-9B8E-90193E23CB58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0498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D0879-E0D1-0E01-8C86-72D93C025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Ellipse 39">
            <a:extLst>
              <a:ext uri="{FF2B5EF4-FFF2-40B4-BE49-F238E27FC236}">
                <a16:creationId xmlns:a16="http://schemas.microsoft.com/office/drawing/2014/main" id="{08FC2C3B-84F4-AEA7-BD85-E8F8F10C8183}"/>
              </a:ext>
            </a:extLst>
          </p:cNvPr>
          <p:cNvSpPr/>
          <p:nvPr/>
        </p:nvSpPr>
        <p:spPr>
          <a:xfrm>
            <a:off x="9336361" y="-1236410"/>
            <a:ext cx="5239938" cy="5239938"/>
          </a:xfrm>
          <a:prstGeom prst="ellipse">
            <a:avLst/>
          </a:prstGeom>
          <a:noFill/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DA87B2-ECA3-6B30-5463-8E72C7853259}"/>
              </a:ext>
            </a:extLst>
          </p:cNvPr>
          <p:cNvSpPr/>
          <p:nvPr/>
        </p:nvSpPr>
        <p:spPr>
          <a:xfrm>
            <a:off x="1889760" y="0"/>
            <a:ext cx="10302240" cy="6215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765AE3-07A2-AEF2-266D-E2F9F2719C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760" y="2380966"/>
            <a:ext cx="8412480" cy="2108395"/>
          </a:xfrm>
          <a:noFill/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lang="fr-FR" sz="8800">
                <a:latin typeface="Grandview" panose="020B0502040204020203" pitchFamily="34" charset="0"/>
              </a:rPr>
              <a:t>Theory</a:t>
            </a:r>
            <a:endParaRPr lang="fr-CH" sz="8800">
              <a:latin typeface="Grandview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22D720-226D-DD39-928A-C1777B796208}"/>
              </a:ext>
            </a:extLst>
          </p:cNvPr>
          <p:cNvSpPr/>
          <p:nvPr/>
        </p:nvSpPr>
        <p:spPr>
          <a:xfrm>
            <a:off x="0" y="0"/>
            <a:ext cx="10302240" cy="6215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631E1A-D394-CBAC-7EE5-8B87D3C92831}"/>
              </a:ext>
            </a:extLst>
          </p:cNvPr>
          <p:cNvSpPr/>
          <p:nvPr/>
        </p:nvSpPr>
        <p:spPr>
          <a:xfrm>
            <a:off x="0" y="6236481"/>
            <a:ext cx="10302240" cy="6215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2426748-FFCF-6946-BFD3-D5674919109D}"/>
              </a:ext>
            </a:extLst>
          </p:cNvPr>
          <p:cNvSpPr/>
          <p:nvPr/>
        </p:nvSpPr>
        <p:spPr>
          <a:xfrm>
            <a:off x="1889760" y="6238246"/>
            <a:ext cx="10302240" cy="62151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09B6EEF0-0ECD-337C-EA4B-0E0A4808E019}"/>
              </a:ext>
            </a:extLst>
          </p:cNvPr>
          <p:cNvSpPr/>
          <p:nvPr/>
        </p:nvSpPr>
        <p:spPr>
          <a:xfrm>
            <a:off x="-1965388" y="2007364"/>
            <a:ext cx="5239938" cy="5239938"/>
          </a:xfrm>
          <a:prstGeom prst="ellipse">
            <a:avLst/>
          </a:prstGeom>
          <a:noFill/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92326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5FA71-F34E-4D14-A338-0B31ED074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DC5CA-709D-443F-1AC6-371A00F64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435" y="362827"/>
            <a:ext cx="10515600" cy="1032241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CH">
                <a:latin typeface="Grandview" panose="020B0502040204020203" pitchFamily="34" charset="0"/>
              </a:rPr>
              <a:t>Kinetic scheme</a:t>
            </a:r>
            <a:endParaRPr lang="fr-CH">
              <a:latin typeface="Grandview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874B15-F3ED-EB94-5F9D-8554A9D1F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35" y="2437779"/>
            <a:ext cx="3753177" cy="364690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B7773B-58F2-9902-7314-917F84343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945" y="3203030"/>
            <a:ext cx="3082889" cy="105820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11F779-F200-AA41-0089-C3048E8A1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591" y="2442404"/>
            <a:ext cx="2698708" cy="822655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4D69A6-1DDF-B0D5-24C3-ECEF50BFC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916" y="4963956"/>
            <a:ext cx="1726382" cy="49603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4496B-B65B-1B21-367D-D3012FE727E1}"/>
              </a:ext>
            </a:extLst>
          </p:cNvPr>
          <p:cNvSpPr txBox="1"/>
          <p:nvPr/>
        </p:nvSpPr>
        <p:spPr>
          <a:xfrm>
            <a:off x="978435" y="1924073"/>
            <a:ext cx="33121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>
                <a:latin typeface="Grandview" panose="020B0502040204020203" pitchFamily="34" charset="0"/>
              </a:defRPr>
            </a:lvl1pPr>
          </a:lstStyle>
          <a:p>
            <a:r>
              <a:rPr lang="en-CH"/>
              <a:t>Continuous time Markov chain</a:t>
            </a:r>
            <a:endParaRPr lang="fr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BD3AB2-F77A-0CB5-1CE3-1B32B93E4CD4}"/>
              </a:ext>
            </a:extLst>
          </p:cNvPr>
          <p:cNvSpPr txBox="1"/>
          <p:nvPr/>
        </p:nvSpPr>
        <p:spPr>
          <a:xfrm>
            <a:off x="6373735" y="1918526"/>
            <a:ext cx="18630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>
                <a:latin typeface="Grandview" panose="020B0502040204020203" pitchFamily="34" charset="0"/>
              </a:defRPr>
            </a:lvl1pPr>
          </a:lstStyle>
          <a:p>
            <a:r>
              <a:rPr lang="en-CH"/>
              <a:t>Master equation</a:t>
            </a:r>
            <a:endParaRPr lang="fr-C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40A9D8-2ECB-EF0F-DEC3-8750BF7154DA}"/>
              </a:ext>
            </a:extLst>
          </p:cNvPr>
          <p:cNvSpPr txBox="1"/>
          <p:nvPr/>
        </p:nvSpPr>
        <p:spPr>
          <a:xfrm>
            <a:off x="6355916" y="4469730"/>
            <a:ext cx="24272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>
                <a:latin typeface="Grandview" panose="020B0502040204020203" pitchFamily="34" charset="0"/>
              </a:defRPr>
            </a:lvl1pPr>
          </a:lstStyle>
          <a:p>
            <a:r>
              <a:rPr lang="en-CH"/>
              <a:t>Steady-state solution</a:t>
            </a:r>
            <a:endParaRPr lang="fr-CH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A4E704B3-A182-38C1-92B6-1C2393CEA20D}"/>
              </a:ext>
            </a:extLst>
          </p:cNvPr>
          <p:cNvSpPr/>
          <p:nvPr/>
        </p:nvSpPr>
        <p:spPr>
          <a:xfrm>
            <a:off x="10030122" y="4749261"/>
            <a:ext cx="5239938" cy="5239938"/>
          </a:xfrm>
          <a:prstGeom prst="ellipse">
            <a:avLst/>
          </a:prstGeom>
          <a:noFill/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3187FA3D-A09E-F850-2C95-52BB0998C622}"/>
              </a:ext>
            </a:extLst>
          </p:cNvPr>
          <p:cNvGrpSpPr/>
          <p:nvPr/>
        </p:nvGrpSpPr>
        <p:grpSpPr>
          <a:xfrm>
            <a:off x="4566167" y="2412752"/>
            <a:ext cx="1828800" cy="914400"/>
            <a:chOff x="3910952" y="2619117"/>
            <a:chExt cx="1828800" cy="914400"/>
          </a:xfrm>
        </p:grpSpPr>
        <p:pic>
          <p:nvPicPr>
            <p:cNvPr id="8" name="Graphique 7" descr="Point d’insertion vers la gauche contour">
              <a:extLst>
                <a:ext uri="{FF2B5EF4-FFF2-40B4-BE49-F238E27FC236}">
                  <a16:creationId xmlns:a16="http://schemas.microsoft.com/office/drawing/2014/main" id="{39BF0BD7-4A18-D21D-3752-F06015063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10952" y="2619117"/>
              <a:ext cx="914400" cy="914400"/>
            </a:xfrm>
            <a:prstGeom prst="rect">
              <a:avLst/>
            </a:prstGeom>
          </p:spPr>
        </p:pic>
        <p:pic>
          <p:nvPicPr>
            <p:cNvPr id="17" name="Graphique 16" descr="Point d’insertion vers la droite contour">
              <a:extLst>
                <a:ext uri="{FF2B5EF4-FFF2-40B4-BE49-F238E27FC236}">
                  <a16:creationId xmlns:a16="http://schemas.microsoft.com/office/drawing/2014/main" id="{B24A41C1-6DBF-64CF-F5EF-00BBD9F63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25352" y="2619117"/>
              <a:ext cx="914400" cy="914400"/>
            </a:xfrm>
            <a:prstGeom prst="rect">
              <a:avLst/>
            </a:prstGeom>
          </p:spPr>
        </p:pic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681026E7-EB09-2A06-8539-7CFD68D30B1B}"/>
                </a:ext>
              </a:extLst>
            </p:cNvPr>
            <p:cNvCxnSpPr>
              <a:cxnSpLocks/>
            </p:cNvCxnSpPr>
            <p:nvPr/>
          </p:nvCxnSpPr>
          <p:spPr>
            <a:xfrm>
              <a:off x="4508416" y="3000117"/>
              <a:ext cx="633872" cy="0"/>
            </a:xfrm>
            <a:prstGeom prst="lin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379656A1-0753-6AF7-B05B-25DF7D27AA84}"/>
                </a:ext>
              </a:extLst>
            </p:cNvPr>
            <p:cNvCxnSpPr>
              <a:cxnSpLocks/>
            </p:cNvCxnSpPr>
            <p:nvPr/>
          </p:nvCxnSpPr>
          <p:spPr>
            <a:xfrm>
              <a:off x="4508416" y="3152517"/>
              <a:ext cx="633872" cy="0"/>
            </a:xfrm>
            <a:prstGeom prst="lin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3987FD11-46DF-FEF5-E0D6-397FFD664F2E}"/>
              </a:ext>
            </a:extLst>
          </p:cNvPr>
          <p:cNvCxnSpPr>
            <a:cxnSpLocks/>
          </p:cNvCxnSpPr>
          <p:nvPr/>
        </p:nvCxnSpPr>
        <p:spPr>
          <a:xfrm>
            <a:off x="461663" y="3647"/>
            <a:ext cx="0" cy="6854353"/>
          </a:xfrm>
          <a:prstGeom prst="line">
            <a:avLst/>
          </a:prstGeom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3D6A99D-4719-C0E8-F09A-289D52253AD5}"/>
              </a:ext>
            </a:extLst>
          </p:cNvPr>
          <p:cNvSpPr/>
          <p:nvPr/>
        </p:nvSpPr>
        <p:spPr>
          <a:xfrm>
            <a:off x="6355916" y="2412752"/>
            <a:ext cx="4582159" cy="1932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endParaRPr lang="fr-CH">
              <a:solidFill>
                <a:schemeClr val="tx1"/>
              </a:solidFill>
              <a:latin typeface="Grandview" panose="020B0502040204020203" pitchFamily="34" charset="0"/>
            </a:endParaRPr>
          </a:p>
        </p:txBody>
      </p:sp>
      <p:sp>
        <p:nvSpPr>
          <p:cNvPr id="28" name="Espace réservé du numéro de diapositive 27">
            <a:extLst>
              <a:ext uri="{FF2B5EF4-FFF2-40B4-BE49-F238E27FC236}">
                <a16:creationId xmlns:a16="http://schemas.microsoft.com/office/drawing/2014/main" id="{D70083D1-9330-E753-F7C1-3F86BE3FA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C4D6-F734-457C-9B8E-90193E23CB58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62639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808A5-DBFA-886B-ED94-D08D1144F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B2C85-D93B-7F55-9EDE-C7A8B786E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435" y="362827"/>
            <a:ext cx="10515600" cy="1032241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CH">
                <a:latin typeface="Grandview" panose="020B0502040204020203" pitchFamily="34" charset="0"/>
              </a:rPr>
              <a:t>Thermodynamic loop law</a:t>
            </a:r>
            <a:endParaRPr lang="fr-CH">
              <a:latin typeface="Grandview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CA4FB6-3C13-E77B-5845-A6D292D9D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35" y="1541431"/>
            <a:ext cx="4664877" cy="453278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6" name="Graphic 15" descr="Refresh outline">
            <a:extLst>
              <a:ext uri="{FF2B5EF4-FFF2-40B4-BE49-F238E27FC236}">
                <a16:creationId xmlns:a16="http://schemas.microsoft.com/office/drawing/2014/main" id="{A61384A4-DDCD-F0D2-136B-4D2D8B3AA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2180493" y="4255099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879BE0-F20D-471E-E671-68BAF59CC9F7}"/>
              </a:ext>
            </a:extLst>
          </p:cNvPr>
          <p:cNvSpPr txBox="1"/>
          <p:nvPr/>
        </p:nvSpPr>
        <p:spPr>
          <a:xfrm>
            <a:off x="6096000" y="1543920"/>
            <a:ext cx="5398035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H" b="1">
                <a:latin typeface="Grandview" panose="020B0502040204020203" pitchFamily="34" charset="0"/>
              </a:rPr>
              <a:t>At equilibrium: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>
                <a:latin typeface="Grandview" panose="020B0502040204020203" pitchFamily="34" charset="0"/>
              </a:rPr>
              <a:t>Detailed balance</a:t>
            </a: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r>
              <a:rPr lang="en-CH">
                <a:latin typeface="Grandview" panose="020B0502040204020203" pitchFamily="34" charset="0"/>
              </a:rPr>
              <a:t>=&gt; </a:t>
            </a:r>
            <a:r>
              <a:rPr lang="en-CH" b="1">
                <a:latin typeface="Grandview" panose="020B0502040204020203" pitchFamily="34" charset="0"/>
              </a:rPr>
              <a:t>Thermodynamic loop law:</a:t>
            </a:r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4BE1B80-FFE0-73F2-98EC-B1A548626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235" y="2328750"/>
            <a:ext cx="3779921" cy="646331"/>
          </a:xfrm>
          <a:prstGeom prst="rect">
            <a:avLst/>
          </a:prstGeom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3B2B682-7788-D35B-313C-4AFDB7D22AAB}"/>
              </a:ext>
            </a:extLst>
          </p:cNvPr>
          <p:cNvSpPr txBox="1"/>
          <p:nvPr/>
        </p:nvSpPr>
        <p:spPr>
          <a:xfrm>
            <a:off x="6095999" y="4555094"/>
            <a:ext cx="5398035" cy="1519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CH" b="1">
                <a:latin typeface="Grandview" panose="020B0502040204020203" pitchFamily="34" charset="0"/>
              </a:rPr>
              <a:t>Out of equilibrium:</a:t>
            </a: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24DB8666-0AD1-BCF5-E039-F2BE46215A88}"/>
              </a:ext>
            </a:extLst>
          </p:cNvPr>
          <p:cNvSpPr/>
          <p:nvPr/>
        </p:nvSpPr>
        <p:spPr>
          <a:xfrm>
            <a:off x="10030122" y="4749261"/>
            <a:ext cx="5239938" cy="5239938"/>
          </a:xfrm>
          <a:prstGeom prst="ellipse">
            <a:avLst/>
          </a:prstGeom>
          <a:noFill/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5" name="Graphic 15" descr="Refresh outline">
            <a:extLst>
              <a:ext uri="{FF2B5EF4-FFF2-40B4-BE49-F238E27FC236}">
                <a16:creationId xmlns:a16="http://schemas.microsoft.com/office/drawing/2014/main" id="{E59408F4-184A-3B68-D7BA-8334CFF79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3657601" y="2704504"/>
            <a:ext cx="914400" cy="914400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B4C0BE92-EE3C-446E-A2E7-2F3711C2D55B}"/>
              </a:ext>
            </a:extLst>
          </p:cNvPr>
          <p:cNvGrpSpPr/>
          <p:nvPr/>
        </p:nvGrpSpPr>
        <p:grpSpPr>
          <a:xfrm>
            <a:off x="6236235" y="3618904"/>
            <a:ext cx="1941728" cy="718840"/>
            <a:chOff x="6236235" y="3618904"/>
            <a:chExt cx="1941728" cy="71884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60CDEDC-F5BD-9DA9-2868-4DF577B8F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6235" y="3618904"/>
              <a:ext cx="1941728" cy="718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Graphic 15" descr="Refresh outline">
              <a:extLst>
                <a:ext uri="{FF2B5EF4-FFF2-40B4-BE49-F238E27FC236}">
                  <a16:creationId xmlns:a16="http://schemas.microsoft.com/office/drawing/2014/main" id="{4AF023AE-294C-E8AA-EE5F-AD1BCC829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29463" y="3720435"/>
              <a:ext cx="225140" cy="225140"/>
            </a:xfrm>
            <a:prstGeom prst="rect">
              <a:avLst/>
            </a:prstGeom>
          </p:spPr>
        </p:pic>
        <p:pic>
          <p:nvPicPr>
            <p:cNvPr id="7" name="Graphic 15" descr="Refresh outline">
              <a:extLst>
                <a:ext uri="{FF2B5EF4-FFF2-40B4-BE49-F238E27FC236}">
                  <a16:creationId xmlns:a16="http://schemas.microsoft.com/office/drawing/2014/main" id="{57DD59B8-CAA3-7385-BD7E-7760EAE07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V="1">
              <a:off x="6629463" y="4066829"/>
              <a:ext cx="225140" cy="225140"/>
            </a:xfrm>
            <a:prstGeom prst="rect">
              <a:avLst/>
            </a:prstGeom>
          </p:spPr>
        </p:pic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8102CD7-E3B0-41A5-2354-2966737803B4}"/>
              </a:ext>
            </a:extLst>
          </p:cNvPr>
          <p:cNvGrpSpPr/>
          <p:nvPr/>
        </p:nvGrpSpPr>
        <p:grpSpPr>
          <a:xfrm>
            <a:off x="6236235" y="4963109"/>
            <a:ext cx="2709253" cy="824848"/>
            <a:chOff x="7145007" y="4911162"/>
            <a:chExt cx="2305559" cy="70194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0F13502-4CA2-9E86-581F-08DC726D4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45007" y="4911162"/>
              <a:ext cx="2305559" cy="70194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Graphic 15" descr="Refresh outline">
              <a:extLst>
                <a:ext uri="{FF2B5EF4-FFF2-40B4-BE49-F238E27FC236}">
                  <a16:creationId xmlns:a16="http://schemas.microsoft.com/office/drawing/2014/main" id="{7C18FD1B-529D-4FFE-DF34-1820F977E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76104" y="5041569"/>
              <a:ext cx="225140" cy="225140"/>
            </a:xfrm>
            <a:prstGeom prst="rect">
              <a:avLst/>
            </a:prstGeom>
          </p:spPr>
        </p:pic>
        <p:pic>
          <p:nvPicPr>
            <p:cNvPr id="9" name="Graphic 15" descr="Refresh outline">
              <a:extLst>
                <a:ext uri="{FF2B5EF4-FFF2-40B4-BE49-F238E27FC236}">
                  <a16:creationId xmlns:a16="http://schemas.microsoft.com/office/drawing/2014/main" id="{2D4DD4BB-7F09-1552-E2FB-5ECDAA5FA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V="1">
              <a:off x="7376104" y="5387963"/>
              <a:ext cx="225140" cy="225140"/>
            </a:xfrm>
            <a:prstGeom prst="rect">
              <a:avLst/>
            </a:prstGeom>
          </p:spPr>
        </p:pic>
      </p:grp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73DE1475-54E4-A892-3C93-3E6CDBEDC26F}"/>
              </a:ext>
            </a:extLst>
          </p:cNvPr>
          <p:cNvCxnSpPr>
            <a:cxnSpLocks/>
          </p:cNvCxnSpPr>
          <p:nvPr/>
        </p:nvCxnSpPr>
        <p:spPr>
          <a:xfrm>
            <a:off x="461663" y="3647"/>
            <a:ext cx="0" cy="6854353"/>
          </a:xfrm>
          <a:prstGeom prst="line">
            <a:avLst/>
          </a:prstGeom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21781CA4-B97D-DED6-4B1F-67D1BD8D7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C4D6-F734-457C-9B8E-90193E23CB58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34827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5556B-1407-2C12-9083-F19E3A000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298D1-6DBC-9CE9-C6E8-E383B289A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435" y="362827"/>
            <a:ext cx="10515600" cy="1032241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CH">
                <a:latin typeface="Grandview" panose="020B0502040204020203" pitchFamily="34" charset="0"/>
              </a:rPr>
              <a:t>Computing statistics</a:t>
            </a:r>
            <a:endParaRPr lang="fr-CH">
              <a:latin typeface="Grandview" panose="020B0502040204020203" pitchFamily="34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6A1472D-078C-7EB4-0E9C-9331447C6AEF}"/>
              </a:ext>
            </a:extLst>
          </p:cNvPr>
          <p:cNvGrpSpPr/>
          <p:nvPr/>
        </p:nvGrpSpPr>
        <p:grpSpPr>
          <a:xfrm>
            <a:off x="978435" y="1538783"/>
            <a:ext cx="6286025" cy="2481382"/>
            <a:chOff x="562238" y="1632740"/>
            <a:chExt cx="5098342" cy="201254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EAF248A-5263-2149-2359-A7D5820BA445}"/>
                </a:ext>
              </a:extLst>
            </p:cNvPr>
            <p:cNvSpPr txBox="1"/>
            <p:nvPr/>
          </p:nvSpPr>
          <p:spPr>
            <a:xfrm>
              <a:off x="562238" y="1632740"/>
              <a:ext cx="5098342" cy="20125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r>
                <a:rPr lang="en-CH" sz="2400" b="1">
                  <a:latin typeface="Grandview" panose="020B0502040204020203" pitchFamily="34" charset="0"/>
                </a:rPr>
                <a:t>Master equation</a:t>
              </a: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6B7F39-6046-E201-EDC0-425C22713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382" y="2648402"/>
              <a:ext cx="4787078" cy="86324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16D3402-1EBF-8E7F-EE5A-8057DF089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204" y="1712750"/>
              <a:ext cx="1078283" cy="292317"/>
            </a:xfrm>
            <a:prstGeom prst="rect">
              <a:avLst/>
            </a:prstGeom>
          </p:spPr>
        </p:pic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56FD9263-5883-3292-1190-28A010B85134}"/>
              </a:ext>
            </a:extLst>
          </p:cNvPr>
          <p:cNvGrpSpPr/>
          <p:nvPr/>
        </p:nvGrpSpPr>
        <p:grpSpPr>
          <a:xfrm>
            <a:off x="978434" y="4163880"/>
            <a:ext cx="6286023" cy="2478810"/>
            <a:chOff x="6268721" y="1231165"/>
            <a:chExt cx="5925639" cy="24788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CF0604-2845-2405-33F9-56911749FC96}"/>
                </a:ext>
              </a:extLst>
            </p:cNvPr>
            <p:cNvSpPr txBox="1"/>
            <p:nvPr/>
          </p:nvSpPr>
          <p:spPr>
            <a:xfrm>
              <a:off x="6268721" y="1231165"/>
              <a:ext cx="5925639" cy="24788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>
              <a:defPPr>
                <a:defRPr lang="fr-FR"/>
              </a:defPPr>
              <a:lvl1pPr>
                <a:defRPr>
                  <a:latin typeface="Grandview" panose="020B0502040204020203" pitchFamily="34" charset="0"/>
                </a:defRPr>
              </a:lvl1pPr>
            </a:lstStyle>
            <a:p>
              <a:r>
                <a:rPr lang="en-CH" sz="2400" b="1"/>
                <a:t>Moments differential equations</a:t>
              </a:r>
            </a:p>
            <a:p>
              <a:endParaRPr lang="en-CH"/>
            </a:p>
            <a:p>
              <a:endParaRPr lang="en-CH"/>
            </a:p>
            <a:p>
              <a:endParaRPr lang="en-CH"/>
            </a:p>
            <a:p>
              <a:endParaRPr lang="fr-FR" sz="2400" b="1"/>
            </a:p>
            <a:p>
              <a:endParaRPr lang="fr-FR" sz="2400" b="1"/>
            </a:p>
            <a:p>
              <a:r>
                <a:rPr lang="en-CH" sz="2400" b="1"/>
                <a:t>(+ characteristic function)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632B625-93CE-28C7-812B-500D0D313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1892" y="1888898"/>
              <a:ext cx="5555351" cy="1004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sp>
        <p:nvSpPr>
          <p:cNvPr id="4" name="Ellipse 3">
            <a:extLst>
              <a:ext uri="{FF2B5EF4-FFF2-40B4-BE49-F238E27FC236}">
                <a16:creationId xmlns:a16="http://schemas.microsoft.com/office/drawing/2014/main" id="{B730EE49-7FDA-302D-7ABC-912FB73C4F4F}"/>
              </a:ext>
            </a:extLst>
          </p:cNvPr>
          <p:cNvSpPr/>
          <p:nvPr/>
        </p:nvSpPr>
        <p:spPr>
          <a:xfrm>
            <a:off x="10030122" y="4749261"/>
            <a:ext cx="5239938" cy="5239938"/>
          </a:xfrm>
          <a:prstGeom prst="ellipse">
            <a:avLst/>
          </a:prstGeom>
          <a:noFill/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26DF68A0-0A19-642F-2F8E-8EA357CE9BBE}"/>
              </a:ext>
            </a:extLst>
          </p:cNvPr>
          <p:cNvSpPr txBox="1"/>
          <p:nvPr/>
        </p:nvSpPr>
        <p:spPr>
          <a:xfrm>
            <a:off x="978434" y="1539028"/>
            <a:ext cx="6286025" cy="248138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txBody>
          <a:bodyPr wrap="square" rtlCol="0">
            <a:noAutofit/>
          </a:bodyPr>
          <a:lstStyle/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27B2B6C5-466A-3891-3994-8FB71E16095C}"/>
              </a:ext>
            </a:extLst>
          </p:cNvPr>
          <p:cNvSpPr txBox="1"/>
          <p:nvPr/>
        </p:nvSpPr>
        <p:spPr>
          <a:xfrm>
            <a:off x="975723" y="4173399"/>
            <a:ext cx="6286025" cy="2469291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txBody>
          <a:bodyPr wrap="square" rtlCol="0">
            <a:noAutofit/>
          </a:bodyPr>
          <a:lstStyle/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  <a:p>
            <a:endParaRPr lang="en-CH">
              <a:latin typeface="Grandview" panose="020B0502040204020203" pitchFamily="34" charset="0"/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F400EB9-3E18-3776-FEB0-0B1094AF1D18}"/>
              </a:ext>
            </a:extLst>
          </p:cNvPr>
          <p:cNvCxnSpPr>
            <a:cxnSpLocks/>
          </p:cNvCxnSpPr>
          <p:nvPr/>
        </p:nvCxnSpPr>
        <p:spPr>
          <a:xfrm>
            <a:off x="461663" y="3647"/>
            <a:ext cx="0" cy="6854353"/>
          </a:xfrm>
          <a:prstGeom prst="line">
            <a:avLst/>
          </a:prstGeom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346BE08-082B-821C-8ACE-0C39DE2032E8}"/>
              </a:ext>
            </a:extLst>
          </p:cNvPr>
          <p:cNvGrpSpPr/>
          <p:nvPr/>
        </p:nvGrpSpPr>
        <p:grpSpPr>
          <a:xfrm>
            <a:off x="973014" y="1533778"/>
            <a:ext cx="9781520" cy="3210723"/>
            <a:chOff x="975723" y="1418611"/>
            <a:chExt cx="8962120" cy="2941760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50E208DC-1B36-0942-0596-9BDB2D117B21}"/>
                </a:ext>
              </a:extLst>
            </p:cNvPr>
            <p:cNvGrpSpPr/>
            <p:nvPr/>
          </p:nvGrpSpPr>
          <p:grpSpPr>
            <a:xfrm>
              <a:off x="975723" y="1418611"/>
              <a:ext cx="8962120" cy="2941760"/>
              <a:chOff x="1978721" y="6128090"/>
              <a:chExt cx="8562989" cy="281074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D0FC19-92F6-8B65-B9A1-243A54B36207}"/>
                  </a:ext>
                </a:extLst>
              </p:cNvPr>
              <p:cNvSpPr txBox="1"/>
              <p:nvPr/>
            </p:nvSpPr>
            <p:spPr>
              <a:xfrm>
                <a:off x="1978721" y="6128090"/>
                <a:ext cx="8562989" cy="28107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noAutofit/>
              </a:bodyPr>
              <a:lstStyle>
                <a:defPPr>
                  <a:defRPr lang="fr-FR"/>
                </a:defPPr>
                <a:lvl1pPr>
                  <a:defRPr>
                    <a:latin typeface="Grandview" panose="020B0502040204020203" pitchFamily="34" charset="0"/>
                  </a:defRPr>
                </a:lvl1pPr>
              </a:lstStyle>
              <a:p>
                <a:r>
                  <a:rPr lang="en-CH" sz="2000" b="1"/>
                  <a:t>Using</a:t>
                </a:r>
                <a:r>
                  <a:rPr lang="en-CH" sz="2400" b="1"/>
                  <a:t> </a:t>
                </a:r>
              </a:p>
              <a:p>
                <a:br>
                  <a:rPr lang="fr-FR"/>
                </a:br>
                <a:endParaRPr lang="en-CH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br>
                  <a:rPr lang="fr-FR" sz="2400">
                    <a:solidFill>
                      <a:srgbClr val="FF0000"/>
                    </a:solidFill>
                  </a:rPr>
                </a:br>
                <a:br>
                  <a:rPr lang="fr-FR" sz="2400">
                    <a:solidFill>
                      <a:srgbClr val="FF0000"/>
                    </a:solidFill>
                  </a:rPr>
                </a:br>
                <a:r>
                  <a:rPr lang="fr-FR" sz="2400">
                    <a:solidFill>
                      <a:srgbClr val="FF0000"/>
                    </a:solidFill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400">
                    <a:solidFill>
                      <a:srgbClr val="FF0000"/>
                    </a:solidFill>
                  </a:rPr>
                  <a:t> </a:t>
                </a:r>
                <a:endParaRPr lang="en-CH" sz="2400">
                  <a:solidFill>
                    <a:srgbClr val="FF0000"/>
                  </a:solidFill>
                </a:endParaRP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252E753A-82C6-D3F6-9753-EB4914B9AC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48689" y="6195617"/>
                <a:ext cx="3737420" cy="608324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97A78AFC-D687-D67C-7649-EF6D3A8491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61887" y="7844437"/>
                <a:ext cx="8009021" cy="1094400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877A992-3BFA-EA6F-A280-0053E8D63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01581" y="2254247"/>
              <a:ext cx="6522377" cy="936000"/>
            </a:xfrm>
            <a:prstGeom prst="rect">
              <a:avLst/>
            </a:prstGeom>
          </p:spPr>
        </p:pic>
      </p:grp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D40640A7-0E31-E2F6-9A1C-7F999C99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C4D6-F734-457C-9B8E-90193E23CB58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8953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2E984-BE9F-C1AF-5630-4BDF23C97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D0E6-40BA-5467-EF64-3873DCDE5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435" y="362827"/>
            <a:ext cx="10515600" cy="1032241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CH">
                <a:latin typeface="Grandview" panose="020B0502040204020203" pitchFamily="34" charset="0"/>
              </a:rPr>
              <a:t>Gillespie algorithm</a:t>
            </a:r>
            <a:endParaRPr lang="fr-CH">
              <a:latin typeface="Grandview" panose="020B0502040204020203" pitchFamily="34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B035B82-C17F-F797-5EF4-2DA7A504AF22}"/>
              </a:ext>
            </a:extLst>
          </p:cNvPr>
          <p:cNvGrpSpPr/>
          <p:nvPr/>
        </p:nvGrpSpPr>
        <p:grpSpPr>
          <a:xfrm>
            <a:off x="1159084" y="1771075"/>
            <a:ext cx="3139665" cy="4013267"/>
            <a:chOff x="1205391" y="2115632"/>
            <a:chExt cx="2921606" cy="373453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D10BEB5F-187D-D61D-B3B1-E40F82741F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05391" y="3313988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0000" tIns="72000" rIns="0" bIns="180000" rtlCol="0" anchor="ctr" anchorCtr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fr-F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CH" sz="20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D10BEB5F-187D-D61D-B3B1-E40F82741F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5391" y="3313988"/>
                  <a:ext cx="720000" cy="720000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5210F7-BF66-AD2E-BA84-46F21E3264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88151" y="3396761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0000" tIns="72000" rIns="0" bIns="180000" rtlCol="0" anchor="ctr" anchorCtr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fr-F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fr-CH" sz="2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5210F7-BF66-AD2E-BA84-46F21E3264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8151" y="3396761"/>
                  <a:ext cx="720000" cy="7200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064747C8-BE75-80E7-6CED-CEA1512C58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98899" y="3622899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0000" tIns="72000" rIns="0" bIns="180000" rtlCol="0" anchor="ctr" anchorCtr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fr-F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CH" sz="2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064747C8-BE75-80E7-6CED-CEA1512C58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8899" y="3622899"/>
                  <a:ext cx="720000" cy="72000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6A2DDE5C-D847-560A-1AEE-F9FA60E745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06356" y="2831019"/>
                  <a:ext cx="720641" cy="7200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FF0000">
                      <a:alpha val="50000"/>
                    </a:srgb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0000" tIns="72000" rIns="0" bIns="180000" rtlCol="0" anchor="ctr" anchorCtr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sz="2400" i="1" smtClean="0">
                                <a:solidFill>
                                  <a:schemeClr val="tx1">
                                    <a:alpha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solidFill>
                                  <a:schemeClr val="tx1">
                                    <a:alpha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fr-FR" sz="2400" i="1">
                                <a:solidFill>
                                  <a:schemeClr val="tx1">
                                    <a:alpha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fr-CH" sz="2400" i="1">
                    <a:solidFill>
                      <a:schemeClr val="tx1">
                        <a:alpha val="50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6A2DDE5C-D847-560A-1AEE-F9FA60E745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6356" y="2831019"/>
                  <a:ext cx="720641" cy="7200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>
                  <a:solidFill>
                    <a:srgbClr val="FF0000">
                      <a:alpha val="50000"/>
                    </a:srgbClr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E6832E3-D210-8E7F-DA3A-811FC6282AFE}"/>
                </a:ext>
              </a:extLst>
            </p:cNvPr>
            <p:cNvCxnSpPr>
              <a:cxnSpLocks/>
              <a:stCxn id="14" idx="3"/>
              <a:endCxn id="12" idx="7"/>
            </p:cNvCxnSpPr>
            <p:nvPr/>
          </p:nvCxnSpPr>
          <p:spPr>
            <a:xfrm flipH="1">
              <a:off x="1819949" y="2730190"/>
              <a:ext cx="288738" cy="6892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2BABC74-17C5-5B54-2AEB-708C1CCD566E}"/>
                </a:ext>
              </a:extLst>
            </p:cNvPr>
            <p:cNvCxnSpPr>
              <a:cxnSpLocks/>
              <a:stCxn id="14" idx="4"/>
              <a:endCxn id="46" idx="0"/>
            </p:cNvCxnSpPr>
            <p:nvPr/>
          </p:nvCxnSpPr>
          <p:spPr>
            <a:xfrm flipH="1">
              <a:off x="2358899" y="2835632"/>
              <a:ext cx="4346" cy="7872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B148195-BEC0-4810-62B1-1B0C83AF522B}"/>
                </a:ext>
              </a:extLst>
            </p:cNvPr>
            <p:cNvCxnSpPr>
              <a:cxnSpLocks/>
              <a:stCxn id="14" idx="5"/>
              <a:endCxn id="45" idx="1"/>
            </p:cNvCxnSpPr>
            <p:nvPr/>
          </p:nvCxnSpPr>
          <p:spPr>
            <a:xfrm>
              <a:off x="2617803" y="2730190"/>
              <a:ext cx="275790" cy="7720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435623F-7A00-4678-9F11-5F53B69466C3}"/>
                </a:ext>
              </a:extLst>
            </p:cNvPr>
            <p:cNvCxnSpPr>
              <a:cxnSpLocks/>
              <a:stCxn id="14" idx="6"/>
              <a:endCxn id="47" idx="1"/>
            </p:cNvCxnSpPr>
            <p:nvPr/>
          </p:nvCxnSpPr>
          <p:spPr>
            <a:xfrm>
              <a:off x="2723245" y="2475632"/>
              <a:ext cx="788646" cy="460829"/>
            </a:xfrm>
            <a:prstGeom prst="straightConnector1">
              <a:avLst/>
            </a:prstGeom>
            <a:ln w="38100">
              <a:solidFill>
                <a:schemeClr val="tx1">
                  <a:alpha val="50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FC87244-3569-51B0-6697-49DB8F8F2AD1}"/>
                </a:ext>
              </a:extLst>
            </p:cNvPr>
            <p:cNvCxnSpPr>
              <a:cxnSpLocks/>
              <a:stCxn id="46" idx="3"/>
              <a:endCxn id="71" idx="7"/>
            </p:cNvCxnSpPr>
            <p:nvPr/>
          </p:nvCxnSpPr>
          <p:spPr>
            <a:xfrm flipH="1">
              <a:off x="1819949" y="4237457"/>
              <a:ext cx="284392" cy="64749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97A240B-E11A-F437-353C-91557A04E561}"/>
                </a:ext>
              </a:extLst>
            </p:cNvPr>
            <p:cNvCxnSpPr>
              <a:cxnSpLocks/>
              <a:stCxn id="46" idx="4"/>
              <a:endCxn id="84" idx="0"/>
            </p:cNvCxnSpPr>
            <p:nvPr/>
          </p:nvCxnSpPr>
          <p:spPr>
            <a:xfrm>
              <a:off x="2358899" y="4342899"/>
              <a:ext cx="0" cy="7872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D13D642F-CE1B-74EA-D785-2DF8A8BE569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05391" y="4779514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0000" tIns="72000" rIns="0" bIns="180000" rtlCol="0" anchor="ctr" anchorCtr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CH" sz="2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D13D642F-CE1B-74EA-D785-2DF8A8BE56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5391" y="4779514"/>
                  <a:ext cx="720000" cy="72000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D56AC49E-02C9-CA91-26A2-F450C04EE7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98899" y="5130166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0000" tIns="72000" rIns="0" bIns="180000" rtlCol="0" anchor="ctr" anchorCtr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fr-FR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CH" sz="2400" i="1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D56AC49E-02C9-CA91-26A2-F450C04EE7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8899" y="5130166"/>
                  <a:ext cx="720000" cy="7200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EC8247D3-2468-1EBD-0657-78E155C5AB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92407" y="4803199"/>
                  <a:ext cx="720000" cy="7200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FF0000">
                      <a:alpha val="50000"/>
                    </a:srgb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0000" tIns="72000" rIns="0" bIns="180000" rtlCol="0" anchor="ctr" anchorCtr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sz="2400" i="1">
                                <a:solidFill>
                                  <a:schemeClr val="tx1">
                                    <a:alpha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solidFill>
                                  <a:schemeClr val="tx1">
                                    <a:alpha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fr-FR" sz="2400" i="1">
                                <a:solidFill>
                                  <a:schemeClr val="tx1">
                                    <a:alpha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fr-CH" sz="2400" i="1">
                    <a:solidFill>
                      <a:schemeClr val="tx1">
                        <a:alpha val="50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EC8247D3-2468-1EBD-0657-78E155C5AB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407" y="4803199"/>
                  <a:ext cx="720000" cy="7200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rgbClr val="FF0000">
                      <a:alpha val="50000"/>
                    </a:srgbClr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A26477E-BBAC-5FEE-160E-37B8D9CFDBA8}"/>
                </a:ext>
              </a:extLst>
            </p:cNvPr>
            <p:cNvCxnSpPr>
              <a:cxnSpLocks/>
              <a:stCxn id="46" idx="5"/>
              <a:endCxn id="85" idx="1"/>
            </p:cNvCxnSpPr>
            <p:nvPr/>
          </p:nvCxnSpPr>
          <p:spPr>
            <a:xfrm>
              <a:off x="2613457" y="4237457"/>
              <a:ext cx="284392" cy="671184"/>
            </a:xfrm>
            <a:prstGeom prst="straightConnector1">
              <a:avLst/>
            </a:prstGeom>
            <a:ln w="38100">
              <a:solidFill>
                <a:schemeClr val="tx1">
                  <a:alpha val="50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4AB3634-D487-22B9-2799-0D82C8F1AD2D}"/>
                </a:ext>
              </a:extLst>
            </p:cNvPr>
            <p:cNvSpPr/>
            <p:nvPr/>
          </p:nvSpPr>
          <p:spPr>
            <a:xfrm>
              <a:off x="2003245" y="2115632"/>
              <a:ext cx="720000" cy="72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H" sz="2000" i="1">
                  <a:solidFill>
                    <a:schemeClr val="tx1"/>
                  </a:solidFill>
                  <a:latin typeface="Cambria Math" panose="02040503050406030204" pitchFamily="18" charset="0"/>
                </a:rPr>
                <a:t>i</a:t>
              </a:r>
              <a:endParaRPr lang="fr-CH" sz="2400" i="1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601711D7-D185-5EDE-7EF3-F1C2112F743A}"/>
              </a:ext>
            </a:extLst>
          </p:cNvPr>
          <p:cNvGrpSpPr/>
          <p:nvPr/>
        </p:nvGrpSpPr>
        <p:grpSpPr>
          <a:xfrm>
            <a:off x="4765473" y="1583992"/>
            <a:ext cx="6728562" cy="2984055"/>
            <a:chOff x="4907825" y="1818210"/>
            <a:chExt cx="5204897" cy="230832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66F535-E977-52E5-D026-95B65E0BD183}"/>
                </a:ext>
              </a:extLst>
            </p:cNvPr>
            <p:cNvSpPr txBox="1"/>
            <p:nvPr/>
          </p:nvSpPr>
          <p:spPr>
            <a:xfrm>
              <a:off x="4907825" y="1818210"/>
              <a:ext cx="5204897" cy="230832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en-CH">
                <a:latin typeface="Grandview" panose="020B0502040204020203" pitchFamily="34" charset="0"/>
              </a:endParaRPr>
            </a:p>
            <a:p>
              <a:endParaRPr lang="fr-CH">
                <a:latin typeface="Grandview" panose="020B0502040204020203" pitchFamily="34" charset="0"/>
              </a:endParaRP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76B9AE6F-C286-2015-9CC5-DF39AA7FA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32317" y="1940086"/>
              <a:ext cx="2214880" cy="681501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9AEAC1C3-3B8D-B56B-C1F6-27B55CEC6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42839" y="2916351"/>
              <a:ext cx="4817112" cy="945321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F312F148-36CC-935C-04AD-AB50A44A2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74326" y="2026339"/>
              <a:ext cx="1561004" cy="791194"/>
            </a:xfrm>
            <a:prstGeom prst="rect">
              <a:avLst/>
            </a:prstGeom>
          </p:spPr>
        </p:pic>
      </p:grpSp>
      <p:sp>
        <p:nvSpPr>
          <p:cNvPr id="4" name="Ellipse 3">
            <a:extLst>
              <a:ext uri="{FF2B5EF4-FFF2-40B4-BE49-F238E27FC236}">
                <a16:creationId xmlns:a16="http://schemas.microsoft.com/office/drawing/2014/main" id="{140A2DF7-B3AC-CA0F-1185-243A507E73BD}"/>
              </a:ext>
            </a:extLst>
          </p:cNvPr>
          <p:cNvSpPr/>
          <p:nvPr/>
        </p:nvSpPr>
        <p:spPr>
          <a:xfrm>
            <a:off x="10030122" y="4749261"/>
            <a:ext cx="5239938" cy="5239938"/>
          </a:xfrm>
          <a:prstGeom prst="ellipse">
            <a:avLst/>
          </a:prstGeom>
          <a:noFill/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1489CE5-DA2E-339E-F92E-7022D95DB796}"/>
              </a:ext>
            </a:extLst>
          </p:cNvPr>
          <p:cNvSpPr/>
          <p:nvPr/>
        </p:nvSpPr>
        <p:spPr>
          <a:xfrm>
            <a:off x="977206" y="1583992"/>
            <a:ext cx="3519380" cy="441536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1BBF9673-70B5-D10C-DE1E-DBE93832B5DC}"/>
              </a:ext>
            </a:extLst>
          </p:cNvPr>
          <p:cNvCxnSpPr>
            <a:cxnSpLocks/>
          </p:cNvCxnSpPr>
          <p:nvPr/>
        </p:nvCxnSpPr>
        <p:spPr>
          <a:xfrm>
            <a:off x="461663" y="3647"/>
            <a:ext cx="0" cy="6854353"/>
          </a:xfrm>
          <a:prstGeom prst="line">
            <a:avLst/>
          </a:prstGeom>
          <a:ln w="9525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Espace réservé du numéro de diapositive 73">
            <a:extLst>
              <a:ext uri="{FF2B5EF4-FFF2-40B4-BE49-F238E27FC236}">
                <a16:creationId xmlns:a16="http://schemas.microsoft.com/office/drawing/2014/main" id="{87ECBCD3-04AC-9EF1-0EC3-751B9F699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FC4D6-F734-457C-9B8E-90193E23CB58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48019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26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Exploration of possible structure-based models of the mechanism of action of AAA+ ATPases</vt:lpstr>
      <vt:lpstr>Protein (mis)folding</vt:lpstr>
      <vt:lpstr>Chaperones Hsp100</vt:lpstr>
      <vt:lpstr>Introducing the method</vt:lpstr>
      <vt:lpstr>Theory</vt:lpstr>
      <vt:lpstr>Kinetic scheme</vt:lpstr>
      <vt:lpstr>Thermodynamic loop law</vt:lpstr>
      <vt:lpstr>Computing statistics</vt:lpstr>
      <vt:lpstr>Gillespie algorithm</vt:lpstr>
      <vt:lpstr>Translocation models</vt:lpstr>
      <vt:lpstr>Coarse-grained modeling</vt:lpstr>
      <vt:lpstr>Nucleotide exchange</vt:lpstr>
      <vt:lpstr>Sequential Clockwise/2-Step Residue (SC/2R)</vt:lpstr>
      <vt:lpstr>Random Protomer Concertina Locomotion (RPCL)</vt:lpstr>
      <vt:lpstr>PowerPoint Presentation</vt:lpstr>
      <vt:lpstr>Numerical experiments</vt:lpstr>
      <vt:lpstr>Comparing dynamics</vt:lpstr>
      <vt:lpstr>Pulling on the substrate</vt:lpstr>
      <vt:lpstr>Defective protomer</vt:lpstr>
      <vt:lpstr>Conclusion</vt:lpstr>
      <vt:lpstr>SC/2R vs RPCL</vt:lpstr>
      <vt:lpstr>Thank you for your attention!</vt:lpstr>
      <vt:lpstr>Concertina locomotion</vt:lpstr>
      <vt:lpstr>Relation between ⟨v⟩ and ([ATP])/([ADP])</vt:lpstr>
      <vt:lpstr>Translocated length:  Error between empirical and analytical standard deviations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of possible structure-based models of the machnism of action of AAA+ ATPases</dc:title>
  <dc:creator>Antoine Maier</dc:creator>
  <cp:revision>1</cp:revision>
  <dcterms:created xsi:type="dcterms:W3CDTF">2024-02-23T10:03:31Z</dcterms:created>
  <dcterms:modified xsi:type="dcterms:W3CDTF">2024-02-25T20:27:47Z</dcterms:modified>
</cp:coreProperties>
</file>